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3" r:id="rId3"/>
    <p:sldId id="260" r:id="rId4"/>
    <p:sldId id="261" r:id="rId5"/>
    <p:sldId id="264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Observationer av storlom i Dunkern april - sept.</a:t>
            </a:r>
            <a:r>
              <a:rPr lang="en-US" sz="3200" baseline="0"/>
              <a:t> 2014</a:t>
            </a:r>
            <a:endParaRPr lang="en-US" sz="3200"/>
          </a:p>
        </c:rich>
      </c:tx>
      <c:layout>
        <c:manualLayout>
          <c:xMode val="edge"/>
          <c:yMode val="edge"/>
          <c:x val="9.6831911266989881E-2"/>
          <c:y val="5.3703703703703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2.1131702360426628E-2"/>
          <c:y val="1.4981481481481488E-2"/>
          <c:w val="0.96661424704867727"/>
          <c:h val="0.9420587634878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ant. lom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Blad1!$A$2:$A$184</c:f>
              <c:numCache>
                <c:formatCode>d\-mmm</c:formatCode>
                <c:ptCount val="183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41782</c:v>
                </c:pt>
                <c:pt idx="53">
                  <c:v>41783</c:v>
                </c:pt>
                <c:pt idx="54">
                  <c:v>41784</c:v>
                </c:pt>
                <c:pt idx="55">
                  <c:v>41785</c:v>
                </c:pt>
                <c:pt idx="56">
                  <c:v>41786</c:v>
                </c:pt>
                <c:pt idx="57">
                  <c:v>41787</c:v>
                </c:pt>
                <c:pt idx="58">
                  <c:v>41788</c:v>
                </c:pt>
                <c:pt idx="59">
                  <c:v>41789</c:v>
                </c:pt>
                <c:pt idx="60">
                  <c:v>41790</c:v>
                </c:pt>
                <c:pt idx="61">
                  <c:v>41791</c:v>
                </c:pt>
                <c:pt idx="62">
                  <c:v>41792</c:v>
                </c:pt>
                <c:pt idx="63">
                  <c:v>41793</c:v>
                </c:pt>
                <c:pt idx="64">
                  <c:v>41794</c:v>
                </c:pt>
                <c:pt idx="65">
                  <c:v>41795</c:v>
                </c:pt>
                <c:pt idx="66">
                  <c:v>41796</c:v>
                </c:pt>
                <c:pt idx="67">
                  <c:v>41797</c:v>
                </c:pt>
                <c:pt idx="68">
                  <c:v>41798</c:v>
                </c:pt>
                <c:pt idx="69">
                  <c:v>41799</c:v>
                </c:pt>
                <c:pt idx="70">
                  <c:v>41800</c:v>
                </c:pt>
                <c:pt idx="71">
                  <c:v>41801</c:v>
                </c:pt>
                <c:pt idx="72">
                  <c:v>41802</c:v>
                </c:pt>
                <c:pt idx="73">
                  <c:v>41803</c:v>
                </c:pt>
                <c:pt idx="74">
                  <c:v>41804</c:v>
                </c:pt>
                <c:pt idx="75">
                  <c:v>41805</c:v>
                </c:pt>
                <c:pt idx="76">
                  <c:v>41806</c:v>
                </c:pt>
                <c:pt idx="77">
                  <c:v>41807</c:v>
                </c:pt>
                <c:pt idx="78">
                  <c:v>41808</c:v>
                </c:pt>
                <c:pt idx="79">
                  <c:v>41809</c:v>
                </c:pt>
                <c:pt idx="80">
                  <c:v>41810</c:v>
                </c:pt>
                <c:pt idx="81">
                  <c:v>41811</c:v>
                </c:pt>
                <c:pt idx="82">
                  <c:v>41812</c:v>
                </c:pt>
                <c:pt idx="83">
                  <c:v>41813</c:v>
                </c:pt>
                <c:pt idx="84">
                  <c:v>41814</c:v>
                </c:pt>
                <c:pt idx="85">
                  <c:v>41815</c:v>
                </c:pt>
                <c:pt idx="86">
                  <c:v>41816</c:v>
                </c:pt>
                <c:pt idx="87">
                  <c:v>41817</c:v>
                </c:pt>
                <c:pt idx="88">
                  <c:v>41818</c:v>
                </c:pt>
                <c:pt idx="89">
                  <c:v>41819</c:v>
                </c:pt>
                <c:pt idx="90">
                  <c:v>41820</c:v>
                </c:pt>
                <c:pt idx="91">
                  <c:v>41821</c:v>
                </c:pt>
                <c:pt idx="92">
                  <c:v>41822</c:v>
                </c:pt>
                <c:pt idx="93">
                  <c:v>41823</c:v>
                </c:pt>
                <c:pt idx="94">
                  <c:v>41824</c:v>
                </c:pt>
                <c:pt idx="95">
                  <c:v>41825</c:v>
                </c:pt>
                <c:pt idx="96">
                  <c:v>41826</c:v>
                </c:pt>
                <c:pt idx="97">
                  <c:v>41827</c:v>
                </c:pt>
                <c:pt idx="98">
                  <c:v>41828</c:v>
                </c:pt>
                <c:pt idx="99">
                  <c:v>41829</c:v>
                </c:pt>
                <c:pt idx="100">
                  <c:v>41830</c:v>
                </c:pt>
                <c:pt idx="101">
                  <c:v>41831</c:v>
                </c:pt>
                <c:pt idx="102">
                  <c:v>41832</c:v>
                </c:pt>
                <c:pt idx="103">
                  <c:v>41833</c:v>
                </c:pt>
                <c:pt idx="104">
                  <c:v>41834</c:v>
                </c:pt>
                <c:pt idx="105">
                  <c:v>41835</c:v>
                </c:pt>
                <c:pt idx="106">
                  <c:v>41836</c:v>
                </c:pt>
                <c:pt idx="107">
                  <c:v>41837</c:v>
                </c:pt>
                <c:pt idx="108">
                  <c:v>41838</c:v>
                </c:pt>
                <c:pt idx="109">
                  <c:v>41839</c:v>
                </c:pt>
                <c:pt idx="110">
                  <c:v>41840</c:v>
                </c:pt>
                <c:pt idx="111">
                  <c:v>41841</c:v>
                </c:pt>
                <c:pt idx="112">
                  <c:v>41842</c:v>
                </c:pt>
                <c:pt idx="113">
                  <c:v>41843</c:v>
                </c:pt>
                <c:pt idx="114">
                  <c:v>41844</c:v>
                </c:pt>
                <c:pt idx="115">
                  <c:v>41845</c:v>
                </c:pt>
                <c:pt idx="116">
                  <c:v>41846</c:v>
                </c:pt>
                <c:pt idx="117">
                  <c:v>41847</c:v>
                </c:pt>
                <c:pt idx="118">
                  <c:v>41848</c:v>
                </c:pt>
                <c:pt idx="119">
                  <c:v>41849</c:v>
                </c:pt>
                <c:pt idx="120">
                  <c:v>41850</c:v>
                </c:pt>
                <c:pt idx="121">
                  <c:v>41851</c:v>
                </c:pt>
                <c:pt idx="122">
                  <c:v>41852</c:v>
                </c:pt>
                <c:pt idx="123">
                  <c:v>41853</c:v>
                </c:pt>
                <c:pt idx="124">
                  <c:v>41854</c:v>
                </c:pt>
                <c:pt idx="125">
                  <c:v>41855</c:v>
                </c:pt>
                <c:pt idx="126">
                  <c:v>41856</c:v>
                </c:pt>
                <c:pt idx="127">
                  <c:v>41857</c:v>
                </c:pt>
                <c:pt idx="128">
                  <c:v>41858</c:v>
                </c:pt>
                <c:pt idx="129">
                  <c:v>41859</c:v>
                </c:pt>
                <c:pt idx="130">
                  <c:v>41860</c:v>
                </c:pt>
                <c:pt idx="131">
                  <c:v>41861</c:v>
                </c:pt>
                <c:pt idx="132">
                  <c:v>41862</c:v>
                </c:pt>
                <c:pt idx="133">
                  <c:v>41863</c:v>
                </c:pt>
                <c:pt idx="134">
                  <c:v>41864</c:v>
                </c:pt>
                <c:pt idx="135">
                  <c:v>41865</c:v>
                </c:pt>
                <c:pt idx="136">
                  <c:v>41866</c:v>
                </c:pt>
                <c:pt idx="137">
                  <c:v>41867</c:v>
                </c:pt>
                <c:pt idx="138">
                  <c:v>41868</c:v>
                </c:pt>
                <c:pt idx="139">
                  <c:v>41869</c:v>
                </c:pt>
                <c:pt idx="140">
                  <c:v>41870</c:v>
                </c:pt>
                <c:pt idx="141">
                  <c:v>41871</c:v>
                </c:pt>
                <c:pt idx="142">
                  <c:v>41872</c:v>
                </c:pt>
                <c:pt idx="143">
                  <c:v>41873</c:v>
                </c:pt>
                <c:pt idx="144">
                  <c:v>41874</c:v>
                </c:pt>
                <c:pt idx="145">
                  <c:v>41875</c:v>
                </c:pt>
                <c:pt idx="146">
                  <c:v>41876</c:v>
                </c:pt>
                <c:pt idx="147">
                  <c:v>41877</c:v>
                </c:pt>
                <c:pt idx="148">
                  <c:v>41878</c:v>
                </c:pt>
                <c:pt idx="149">
                  <c:v>41879</c:v>
                </c:pt>
                <c:pt idx="150">
                  <c:v>41880</c:v>
                </c:pt>
                <c:pt idx="151">
                  <c:v>41881</c:v>
                </c:pt>
                <c:pt idx="152">
                  <c:v>41882</c:v>
                </c:pt>
                <c:pt idx="153">
                  <c:v>41883</c:v>
                </c:pt>
                <c:pt idx="154">
                  <c:v>41884</c:v>
                </c:pt>
                <c:pt idx="155">
                  <c:v>41885</c:v>
                </c:pt>
                <c:pt idx="156">
                  <c:v>41886</c:v>
                </c:pt>
                <c:pt idx="157">
                  <c:v>41887</c:v>
                </c:pt>
                <c:pt idx="158">
                  <c:v>41888</c:v>
                </c:pt>
                <c:pt idx="159">
                  <c:v>41889</c:v>
                </c:pt>
                <c:pt idx="160">
                  <c:v>41890</c:v>
                </c:pt>
                <c:pt idx="161">
                  <c:v>41891</c:v>
                </c:pt>
                <c:pt idx="162">
                  <c:v>41892</c:v>
                </c:pt>
                <c:pt idx="163">
                  <c:v>41893</c:v>
                </c:pt>
                <c:pt idx="164">
                  <c:v>41894</c:v>
                </c:pt>
                <c:pt idx="165">
                  <c:v>41895</c:v>
                </c:pt>
                <c:pt idx="166">
                  <c:v>41896</c:v>
                </c:pt>
                <c:pt idx="167">
                  <c:v>41897</c:v>
                </c:pt>
                <c:pt idx="168">
                  <c:v>41898</c:v>
                </c:pt>
                <c:pt idx="169">
                  <c:v>41899</c:v>
                </c:pt>
                <c:pt idx="170">
                  <c:v>41900</c:v>
                </c:pt>
                <c:pt idx="171">
                  <c:v>41901</c:v>
                </c:pt>
                <c:pt idx="172">
                  <c:v>41902</c:v>
                </c:pt>
                <c:pt idx="173">
                  <c:v>41903</c:v>
                </c:pt>
                <c:pt idx="174">
                  <c:v>41904</c:v>
                </c:pt>
                <c:pt idx="175">
                  <c:v>41905</c:v>
                </c:pt>
                <c:pt idx="176">
                  <c:v>41906</c:v>
                </c:pt>
                <c:pt idx="177">
                  <c:v>41907</c:v>
                </c:pt>
                <c:pt idx="178">
                  <c:v>41908</c:v>
                </c:pt>
                <c:pt idx="179">
                  <c:v>41909</c:v>
                </c:pt>
                <c:pt idx="180">
                  <c:v>41910</c:v>
                </c:pt>
                <c:pt idx="181">
                  <c:v>41911</c:v>
                </c:pt>
                <c:pt idx="182">
                  <c:v>41912</c:v>
                </c:pt>
              </c:numCache>
            </c:numRef>
          </c:cat>
          <c:val>
            <c:numRef>
              <c:f>Blad1!$B$2:$B$184</c:f>
              <c:numCache>
                <c:formatCode>General</c:formatCode>
                <c:ptCount val="183"/>
                <c:pt idx="6">
                  <c:v>1</c:v>
                </c:pt>
                <c:pt idx="7">
                  <c:v>3</c:v>
                </c:pt>
                <c:pt idx="10">
                  <c:v>5</c:v>
                </c:pt>
                <c:pt idx="16">
                  <c:v>1</c:v>
                </c:pt>
                <c:pt idx="17">
                  <c:v>4</c:v>
                </c:pt>
                <c:pt idx="18">
                  <c:v>2</c:v>
                </c:pt>
                <c:pt idx="20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6">
                  <c:v>5</c:v>
                </c:pt>
                <c:pt idx="33">
                  <c:v>1</c:v>
                </c:pt>
                <c:pt idx="34">
                  <c:v>4</c:v>
                </c:pt>
                <c:pt idx="38">
                  <c:v>4</c:v>
                </c:pt>
                <c:pt idx="39">
                  <c:v>1</c:v>
                </c:pt>
                <c:pt idx="40">
                  <c:v>3</c:v>
                </c:pt>
                <c:pt idx="41">
                  <c:v>1</c:v>
                </c:pt>
                <c:pt idx="43">
                  <c:v>8</c:v>
                </c:pt>
                <c:pt idx="44">
                  <c:v>2</c:v>
                </c:pt>
                <c:pt idx="45">
                  <c:v>4</c:v>
                </c:pt>
                <c:pt idx="46">
                  <c:v>2</c:v>
                </c:pt>
                <c:pt idx="47">
                  <c:v>14</c:v>
                </c:pt>
                <c:pt idx="49">
                  <c:v>3</c:v>
                </c:pt>
                <c:pt idx="50">
                  <c:v>1</c:v>
                </c:pt>
                <c:pt idx="52">
                  <c:v>4</c:v>
                </c:pt>
                <c:pt idx="53">
                  <c:v>5</c:v>
                </c:pt>
                <c:pt idx="57">
                  <c:v>3</c:v>
                </c:pt>
                <c:pt idx="61">
                  <c:v>2</c:v>
                </c:pt>
                <c:pt idx="64">
                  <c:v>2</c:v>
                </c:pt>
                <c:pt idx="74">
                  <c:v>3</c:v>
                </c:pt>
                <c:pt idx="75">
                  <c:v>12</c:v>
                </c:pt>
                <c:pt idx="76">
                  <c:v>3</c:v>
                </c:pt>
                <c:pt idx="85">
                  <c:v>13</c:v>
                </c:pt>
                <c:pt idx="86">
                  <c:v>18</c:v>
                </c:pt>
                <c:pt idx="97">
                  <c:v>2</c:v>
                </c:pt>
                <c:pt idx="101">
                  <c:v>7</c:v>
                </c:pt>
                <c:pt idx="103">
                  <c:v>5</c:v>
                </c:pt>
                <c:pt idx="108">
                  <c:v>4</c:v>
                </c:pt>
                <c:pt idx="109">
                  <c:v>11</c:v>
                </c:pt>
                <c:pt idx="110">
                  <c:v>15</c:v>
                </c:pt>
                <c:pt idx="111">
                  <c:v>10</c:v>
                </c:pt>
                <c:pt idx="112">
                  <c:v>16</c:v>
                </c:pt>
                <c:pt idx="113">
                  <c:v>7</c:v>
                </c:pt>
                <c:pt idx="114">
                  <c:v>2</c:v>
                </c:pt>
                <c:pt idx="116">
                  <c:v>7</c:v>
                </c:pt>
                <c:pt idx="120">
                  <c:v>18</c:v>
                </c:pt>
                <c:pt idx="121">
                  <c:v>7</c:v>
                </c:pt>
                <c:pt idx="122">
                  <c:v>5</c:v>
                </c:pt>
                <c:pt idx="123">
                  <c:v>2</c:v>
                </c:pt>
                <c:pt idx="125">
                  <c:v>8</c:v>
                </c:pt>
                <c:pt idx="129">
                  <c:v>20</c:v>
                </c:pt>
                <c:pt idx="131">
                  <c:v>9</c:v>
                </c:pt>
                <c:pt idx="132">
                  <c:v>25</c:v>
                </c:pt>
                <c:pt idx="133">
                  <c:v>8</c:v>
                </c:pt>
                <c:pt idx="134">
                  <c:v>37</c:v>
                </c:pt>
                <c:pt idx="135">
                  <c:v>9</c:v>
                </c:pt>
                <c:pt idx="136">
                  <c:v>6</c:v>
                </c:pt>
                <c:pt idx="138">
                  <c:v>8</c:v>
                </c:pt>
                <c:pt idx="141">
                  <c:v>23</c:v>
                </c:pt>
                <c:pt idx="142">
                  <c:v>8</c:v>
                </c:pt>
                <c:pt idx="143">
                  <c:v>11</c:v>
                </c:pt>
                <c:pt idx="144">
                  <c:v>24</c:v>
                </c:pt>
                <c:pt idx="145">
                  <c:v>11</c:v>
                </c:pt>
                <c:pt idx="146">
                  <c:v>24</c:v>
                </c:pt>
                <c:pt idx="147">
                  <c:v>18</c:v>
                </c:pt>
                <c:pt idx="148">
                  <c:v>29</c:v>
                </c:pt>
                <c:pt idx="151">
                  <c:v>3</c:v>
                </c:pt>
                <c:pt idx="155">
                  <c:v>29</c:v>
                </c:pt>
                <c:pt idx="156">
                  <c:v>47</c:v>
                </c:pt>
                <c:pt idx="157">
                  <c:v>28</c:v>
                </c:pt>
                <c:pt idx="158">
                  <c:v>9</c:v>
                </c:pt>
                <c:pt idx="159">
                  <c:v>40</c:v>
                </c:pt>
                <c:pt idx="160">
                  <c:v>34</c:v>
                </c:pt>
                <c:pt idx="161">
                  <c:v>12</c:v>
                </c:pt>
                <c:pt idx="162">
                  <c:v>22</c:v>
                </c:pt>
                <c:pt idx="163">
                  <c:v>25</c:v>
                </c:pt>
                <c:pt idx="164">
                  <c:v>23</c:v>
                </c:pt>
                <c:pt idx="165">
                  <c:v>8</c:v>
                </c:pt>
                <c:pt idx="168">
                  <c:v>9</c:v>
                </c:pt>
                <c:pt idx="169">
                  <c:v>42</c:v>
                </c:pt>
                <c:pt idx="170">
                  <c:v>22</c:v>
                </c:pt>
                <c:pt idx="172">
                  <c:v>26</c:v>
                </c:pt>
                <c:pt idx="173">
                  <c:v>12</c:v>
                </c:pt>
                <c:pt idx="174">
                  <c:v>13</c:v>
                </c:pt>
                <c:pt idx="175">
                  <c:v>28</c:v>
                </c:pt>
                <c:pt idx="176">
                  <c:v>19</c:v>
                </c:pt>
                <c:pt idx="177">
                  <c:v>32</c:v>
                </c:pt>
                <c:pt idx="178">
                  <c:v>32</c:v>
                </c:pt>
                <c:pt idx="17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2-43E5-99C9-06F649D3A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957752"/>
        <c:axId val="233958144"/>
      </c:barChart>
      <c:dateAx>
        <c:axId val="23395775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958144"/>
        <c:crosses val="autoZero"/>
        <c:auto val="1"/>
        <c:lblOffset val="100"/>
        <c:baseTimeUnit val="days"/>
      </c:dateAx>
      <c:valAx>
        <c:axId val="23395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395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3-02T11:53:50.69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7759 71 0,'-34'0'452,"-1"-35"-436,0 35 0,0 0 108,0 0 64,1 0-157,-1 0 218,0 0-202,0 0 47,0 0-79,1 0 235,-1 35-234,0-35-16,0 35 15,0-35-15,1 35 16,-1-35-16,0 0 15,-35 34 1,36-34 0,-1 0-16,0 0 31,35 35 0,-35-35 16,1 0 218,-1 0-265,0 0 16,0 0 46,0 0-46,1 35-16,-1-35 31,-35 0-16,35 35-15,1-35 16,-1 0-16,-35 0 16,1 0-16,-1 34 15,35-34-15,0 0 16,1 0 171,-1 35-156,0-35-31,0 0 16,-34 0-16,34 0 15,0 35-15,0-35 16,0 0-16,-34 0 16,34 0-1,35 35 1,-35-35 15,0 0 31,1 0-46,-1 35 0,0-35-1,0 0-15,1 0 16,-1 34-16,0-34 15,0 0-15,0 0 16,1 35-16,-1-35 16,0 0-1,0 0 1,0 0-16,35 35 15,-34-35 1,-1 0 31,35 35 62,-35-35-109,0 0 16,0 0-1,1 35 1,-1-35-1,35 34-15,-35-34 16,0 0 0,0 35-1,1-35 1,-1 0-16,35 35 15,-35-35 1,0 0 0,35 35-16,-35-35 31,1 0 0,34 35-15,-35-35-1,0 34 1,0-34-1,0 0 1,35 35-16,-34-35 16,-1 0-1,35 35 1,-35-35-16,0 0 15,1 0 1,34 35-16,-35-35 16,0 0-1,35 35 1,-35-35 46,0 0-46,35 34-1,-34-34-15,-1 0 16,0 35 0,0-35-1,35 35 1,-35-35-16,1 0 31,34 35-15,-35-35 15,0 0 0,35 35-31,-35-35 16,0 0-16,1 34 15,-1-34 1,0 35-16,0-35 15,0 35-15,1-35 16,-1 35 0,0-35-16,35 35 15,-35-35-15,35 34 16,-35-34-16,1 0 15,-1 35-15,0 0 32,0-35-1,35 35-16,-35-35 1,1 35 15,-1-35-15,0 0-1,35 34 1,-35-34-16,0 0 31,35 35-31,0 0 31,-34-35-15,-1 0 0,35 35-1,-35-35 1,35 34-16,-35-34 15,1 0 48,34 35-48,-35-35-15,35 35 16,-35-35 0,0 35-16,35 0 15,-35-35-15,1 34 16,34 1-1,-35-35 17,0 35-1,35 0-16,-35 0 1,0-1 0,1-34-16,34 35 15,0 0-15,-35-35 16,35 35-16,-35-35 15,35 35 17,-35-35-1,35 34-16,0 1 17,-35-35-32,35 35 93,-34-35-62,34 35-31,-35-35 47,35 35-31,-35-35 15,35 34-31,-35 1 16,35 0 15,-35-35-16,35 35 63,-34-35-78,34 35 32,-35-35-17,0 34 16,0-34-15,35 35 0,0 0-16,-35-35 15,1 35 1,-1-35 15,35 35-31,-35-35 125,35 34-110,0 1 1,-35-35 0,0 35 77,1 0-77,-1-1-1,0-34-15,35 35 16,-35-35 0,1 35 124,-1 0-124,35 0-1,-35-1-15,0 1 16,35 0-1,-35-35 1,35 35-16,-34-35 16,34 35-1,-35-1-15,35 1 16,-35-35-16,35 35 15,0 0-15,-35-35 16,0 35-16,35-1 16,0 1 15,-34-35-31,34 35 15,-35-35 1,35 35 0,-35 0-16,0-1 15,35 1 1,-35-35 46,35 35 16,0 0-47,-34-35-31,34 35 32,-35-35-17,35 34 1,0 1-1,-35-35 1,35 35-16,0 0 16,-35 0-16,0-1 15,35 1-15,-34 35 16,34-35-1,-35-1-15,0 36 16,35-35 0,-35-1 155,35 1-140,-35 0-31,1 0 32,34 0-32,-35-1 15,35 36-15,-35-35 16,0 0-16,35-1 15,-35 1 1,35 0 0,-34 0-16,34 0 31,0-1 156,-35-34-156,35 35 0,0 0 1,-35 0-1,35 0 47,0-1-63,-35-34 1,35 35-16,0 0 62,-35-35-46,35 35 0,0 0-16,-34 34 15,34-34-15,-35 0 16,0 0-16,35 34 15,0 1-15,-35-1 16,35 1-16,-34-35 16,34 34-16,-35-34 15,35 35-15,0-36 16,0 1-16,0 0 15,-35 0 1,35 0-16,0-1 16,0 1 264,0 0-264,0 0 15,0 0 32,-35-1-48,35 1 1,0 0-16,0 35 15,-35-70-15,35 34 16,0 1 0,-34 0-16,34 0 15,0 0 1,0-1 124,-35-34-124,35 35-1,0 0 48,0 0-48,0 0 17,0-1-32,-35-34 15,35 35 1,0 0 15,0 0 78,-35-35-109,35 34 16,0 1-16,0 0 15,-35 0-15,35 0 16,-34-1-16,34 1 16,0 0-16,0 35 15,0-36 1,-35 36-16,35-35 15,0 34-15,-35-34 16,35 0-16,0 0 16,0 0-16,0-1 15,0 1-15,0 0 16,-35-35-1,35 35 251,0 0-251,0-1 1,0 1-1,0 0-15,35 0 16,-35 34-16,0-34 16,0 35-16,35-1 15,-35 1-15,0-1 16,0 1-16,35 0 15,-35-1-15,0 36 16,0-1-16,0 0 16,0-34-16,34 0 15,-34-36-15,0 36 16,0-35-16,0 34 15,0-34 1,0 0-16,0 0 125,0 0-110,0-1 1,0 1 0,0 0-1,0 0 48,0-1-32,35 1-16,-35 0 1,0 0 0,0 0-1,0 34 1,0 1-16,0-35 15,0 34-15,35 1 16,-35-35-16,0 34 16,0 1-16,35-1 15,-35-34-15,0 35 16,0-1-16,0 1 15,35 0-15,-35-36 16,34 1-16,-34 0 16,0 0-16,0-1 15,35-34 1,-35 35-16,0 0 109,0 0-93,35-35-16,-35 35 15,35-1 1,0 1-1,-35 35-15,0-35 16,34 34-16,1-34 16,0 0-16,-35 34 15,35-34-15,-1 0 16,-34 0-16,35 0 15,-35-1-15,0 1 16,35-35-16,-35 35 172,35 0-157,-35 0 16,35-1-15,-35 1 0,34 0-1,-34 0 1,0 0-16,35-1 15,-35 1-15,35 35 16,0-1-16,0-34 16,-35 35-16,34-1 15,1 1-15,0-1 16,0 1-16,0-35 15,-1 34-15,-34-34 16,35 35-16,0-35 16,-35-1-16,35-34 15,-35 35-15,35 0 16,-35 0 124,34-35-124,-34 35-1,35-1 1,0-34 31,-35 35-47,35-35 15,0 35 1,-1 0-16,-34 34 16,35-69-16,0 35 15,35 35-15,-36-35 16,1-1-16,0 1 16,0 0-16,0 0 15,-1-1-15,36 1 16,-70 0-16,35-35 15,-1 35 1,-34 0 15,35-1-15,0-34-1,-35 35 17,35-35-17,0 0 16,-35 35 1,34-35-1,1 35 0,0-35-15,0 0 15,-35 35 16,35-35-32,-1 34 1,1-34 15,-35 35-31,35-35 16,0 0-16,-35 35 15,35-35-15,-1 35 16,1-35-1,0 35 1,0-35 0,0 34-1,-1-34 1,1 35-16,0 0 15,0-35-15,34 35 16,-34 0-16,35 34 16,-1-34-16,-34-35 15,0 35-15,34 0 16,1 34-16,0-34 15,-36 0 1,1-35-16,0 35 16,35-1-16,-70 1 15,34-35-15,1 0 125,0 35-63,0-35-46,0 0 15,-1 35-15,1-35-1,0 35 1,0-1-16,34-34 16,1 35-16,-35 0 15,34 0-15,-34-1 16,35 1-16,-1 35 15,-34-70 1,35 69-16,-35-34 16,34 0-16,-34 0 15,0-35-15,-1 35 16,1-1-16,0-34 15,-35 35-15,35-35 16,0 35-16,-1-35 94,1 35-79,0-35 16,0 35 1,0-35-17,-1 0 1,1 0-1,-35 34-15,35-34 16,0 0-16,-35 35 16,69-35-16,1 35 15,-35-35-15,34 35 16,1-35-1,-35 35-15,0-35 16,34 34-16,-34-34 16,0 0-16,0 0 15,-1 35 1,71 0-1,-71-35 1,71 35-16,-36 0 16,36-35-16,-1 0 15,1 34-15,-36-34 16,-34 0-1,35 35-15,-36-35 16,1 0-16,0 35 16,0-35-16,34 35 15,1-35-15,0 35 16,-36-35-16,36 0 15,-35 34-15,0-34 16,34 35-16,1-35 16,-36 0-16,1 0 15,35 0-15,-35 0 16,69 0-16,-69 0 15,34 0-15,-34 0 16,0 0-16,0 0 16,0 0-16,-1 0 46,1 0-30,70 0-16,-1 0 16,35 35-16,0-35 15,-34 0-15,-1 0 16,0 0-16,1 0 15,-1 0 1,-34 0-16,-35 0 16,-1 0 62,36-35-47,-35 35-31,0 0 15,-1 0-15,1 0 16,0-35-16,0 35 16,0 0 46,34 0-62,-34-34 16,0 34-16,34-35 15,1 35-15,-35 0 16,34-35-16,1 35 15,-35-35 1,-1 35-16,1 0 16,0 0-16,-35-35 15,35 35 1,0 0 15,-1 0-31,1-34 16,0 34-16,0-35 15,0 35-15,34 0 16,-34 0-16,-35-35 15,35 35-15,0 0 78,-1 0-62,-34-35-16,70 35 16,0 0-16,-1-35 15,-34 35-15,35-34 16,-1 34-16,36-35 15,-36 0 1,-34 35-16,0-35 16,-1 35-16,1-35 15,0 35 16,0 0-15,0 0-16,-35-34 16,34 34-16,1 0 15,0-35-15,0 0 16,0 35-16,-1 0 15,-34-35 1,70 0 0,-35 1-1,0-1-15,-1 0 16,1-35-16,0 70 15,0-34-15,0 34 16,-1-35-16,1 0 16,-35 0-1,35 35 1,-35-35-16,35 35 15,0 0 1,-35-34 0,34-1-1,1 35 1,0-35-16,0 35 15,0-35-15,34 1 16,-34 34-16,0-35 16,0 35-16,-1-35 15,1 35-15,0-35 16,-35 0-16,35 35 15,-35-34 1,69-1-16,-69 0 16,35 0-16,0 0 15,0 1-15,34-1 16,-34 35-16,-35-35 15,35 35-15,0-35 16,34 35-16,-69-35 16,35 1-16,0 34 15,-35-35 1,35 35-16,-1-35 31,1 0-15,35 0-16,-35 1 15,-1-36-15,36 35 16,0-34-16,-1-1 15,1-34-15,-1 69 16,1-35-16,-35 35 16,-1 1-16,1-1 15,0 35-15,-35-35 16,0 0-16,35 35 15,-35-34-15,35-1 16,-35 0 0,34 35-16,1-35 15,0 0-15,-35 1 16,35-36-16,0 35 15,-35 0-15,69-34 16,-34 34-16,0-35 16,0 1-16,-1 34 15,1-35-15,0 1 16,0-36-16,0 71 15,-1-36 1,1 35-16,0-34 16,0 34-16,-35 0 15,35 0-15,-35 1 16,0-36-16,0 35 15,34 35-15,-34-35 16,0 1-16,35 34 16,-35-35-16,0 0 15,0 0-15,35 0 16,-35 1-16,35-36 15,-35 0-15,35 36 16,-35-36-16,34 35 16,1-34-16,0 34 15,-35-70-15,70 71 16,-70-36-16,34 0 15,1-34-15,0 69 16,-35 0-16,0 1 16,35-1-16,-35 0 15,0 0-15,0 1 63,34 34-63,-34-35 15,0 0 16,0 0-31,0 0 16,0 1 0,0-1-1,0 0-15,35-35 16,-35 36-1,0-1-15,35 35 16,-35-70-16,0 35 16,35 35-16,-35-34 15,0-1-15,0 0 31,35 35-15,-35-35-16,0 0 16,0 1-16,0-1 15,0 0 1,34-35-1,-34 36 1,0-1-16,0 0 16,35-35-16,-35 36 15,0-36-15,0 35 16,35-34-16,-35-1 15,0 1-15,35-36 16,-35 36-16,0-1 16,35 0-16,-35 1 15,34 34-15,-34-35 16,0 36-16,0-36 15,0 35-15,35 0 16,-35 1-16,0-1 16,0 0-16,35 0 15,-35 0-15,0-34 16,0 34-16,0 0 15,0 0 1,35-34-16,-35 34 16,0 0-16,0-34 15,35-1-15,-35 35 16,0-69-16,0 34 15,0 1 1,0-1-16,0 35 16,0-34-16,34-36 15,-34 36-15,0-1 16,0 35-16,0-34 15,0-1-15,0 35 16,0 1-16,0-1 16,0 0-16,0-34 15,0 34 1,0 0-16,0 0 15,-34 0 1,34 1 0,0-1-16,-35-35 15,35 35 1,0 1-16,0-1 15,-35 0-15,35-35 16,-35 36-16,35-36 16,-35 0-16,35 1 15,-34-1-15,-1 1 16,35 34-16,0-35 15,-35 35 1,35-34-16,-35-1 16,35 35-16,0 1 15,-35-1-15,35 0 16,0 0-1,-34 1-15,34-1 16,0 0 0,-35 0-16,35 0 15,0 1-15,-35 34 16,35-35-16,0 0 15,0 0-15,0-34 16,0 34 0,0 0-16,-35 0 15,35 0-15,-35 35 16,35-34-16,0-1 15,0 0 1,0 0 15,-34 0-31,34 1 16,0-1 15,-35 0-31,35 0 16,0 0-1,-35 1-15,35-1 16,-35 0-16,35 0 15,-34-34-15,-1 34 16,35-35-16,-35 1 16,0-1-16,0 35 15,35-34-15,-34-1 16,-1 1-16,35 34 15,-35 0-15,0 35 16,35-35-16,0 0 16,-35 35 15,35-34 0,-34 34-15,-1-35-1,35 0-15,-35 35 16,35-35-16,-35 0 15,0 1 1,35-1-16,-34 0 16,-1 0-16,0-34 15,-35-1-15,36 0 16,-1 1-16,-35-1 15,35 1-15,-34-1 16,34-34-16,-35 69 16,36-35-16,-1 1 15,-35 34-15,1-35 16,69 36-16,-35-1 15,0 0-15,0 0 16,1 35-16,34-35 16,-35 35-1,35-34-15,-35-1 31,0 35-15,0-35 0,35 0-16,-34 35 15,34-35-15,-35 35 16,0-34-16,0-1 15,0 0 1,1 35-16,-1 0 16,0-35-16,0 0 15,0 1-15,1 34 16,-1-35-16,0 35 15,0-35-15,0 35 16,1-35-16,-1 35 16,0 0-16,-35-35 15,36 1 1,-36 34-16,35-35 15,0 35-15,-34-35 16,34 0-16,-34 1 16,34-1-16,0 35 15,0-35-15,0 0 16,1 35-16,-1-35 15,0 1 1,0 34-16,0-35 16,1 35-16,34-35 15,-35 35-15,0 0 16,35-35-1,-35 35 1,0-35-16,1 35 16,-1-34-16,0-1 15,0 35 1,0-35-16,-69 0 15,69 0-15,-34 35 16,34-34-16,0-1 16,0 0-16,-34 0 15,34 0-15,-35 1 16,35-1-16,1 35 15,-1-35-15,0 35 16,35-35-16,-35 35 16,35-35-1,-34 35 1,-1-34-16,-35 34 15,35-35-15,1 0 16,-1 35 0,0 0-16,35-35 15,-35 35-15,0 0 16,35-35-16,-34 35 15,-1 0 1,0-34-16,-35-1 16,36 35-1,-36-35-15,35 0 16,-34 0-16,-1 35 15,35 0-15,0-34 16,1 34-16,-36-35 16,0 35-16,36 0 15,-1 0 1,35-35-16,-35 35 15,0 0 17,1 0-17,-1 0 1,0-35-16,0 35 15,0 0-15,-34-34 16,-1 34-16,35 0 16,1-35-16,-36 35 15,35 0-15,0 0 16,35-35-16,-34 35 15,-1 0 1,0 0 15,0 0-31,0 0 16,1 0-16,-1 0 31,0 0-31,0 0 31,0 0-15,1 0-1,-36 0-15,0 0 16,1 0-16,-1 0 16,35 0-16,1 0 15,-1 0-15,0 0 16,0 0 140,1 0-63,-1 0-77,0 0-16,0 0 16,0-35-1,1 35-15,-1 0 16,0-35 93,0 35-93,0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CA517-D5CA-4EA5-B543-48C00752BABC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138C-1683-433C-9328-3AE151E20B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02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Del av sjöplatån, det Sörmländska landskapet. Cirkel med radien ca. 1 mil från Dunken.</a:t>
            </a:r>
          </a:p>
        </p:txBody>
      </p:sp>
      <p:sp>
        <p:nvSpPr>
          <p:cNvPr id="512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8C117F-0E25-4FDD-9DE7-16E2297DEDF0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5508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Trehörningen. </a:t>
            </a:r>
            <a:r>
              <a:rPr lang="sv-SE" dirty="0" err="1"/>
              <a:t>Älgsjön</a:t>
            </a:r>
            <a:r>
              <a:rPr lang="sv-SE" dirty="0"/>
              <a:t>. </a:t>
            </a:r>
            <a:r>
              <a:rPr lang="sv-SE" dirty="0" err="1"/>
              <a:t>Ösjön</a:t>
            </a:r>
            <a:r>
              <a:rPr lang="sv-SE" dirty="0"/>
              <a:t>. Härbergssjön. </a:t>
            </a:r>
            <a:r>
              <a:rPr lang="sv-SE" dirty="0" err="1"/>
              <a:t>Axsjön</a:t>
            </a:r>
            <a:r>
              <a:rPr lang="sv-SE"/>
              <a:t>.  </a:t>
            </a:r>
            <a:r>
              <a:rPr lang="sv-SE" dirty="0"/>
              <a:t>Del av sjöplatån, det Sörmländska landskapet. Cirkel med radien ca. 1 mil</a:t>
            </a:r>
            <a:r>
              <a:rPr lang="sv-SE" baseline="0" dirty="0"/>
              <a:t> från Dunken.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E428C-BAB0-4E5F-8205-DCEEBB3900D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32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Dunkern 2014. Max 47 lommar den 4/9.  Höga tal september månad ut.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63C62-07DE-43AF-8849-95EC8BA1EA0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99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73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419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31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26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703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31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55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19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47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089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D0BB-693E-4939-8DBE-C7263BC64DA7}" type="datetimeFigureOut">
              <a:rPr lang="sv-SE" smtClean="0"/>
              <a:t>2016-03-02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D8B0-4546-4758-B56F-803E0169B0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87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sp>
        <p:nvSpPr>
          <p:cNvPr id="4099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pic>
        <p:nvPicPr>
          <p:cNvPr id="4100" name="Bildobjek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152" y="-661871"/>
            <a:ext cx="11977688" cy="8764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 11"/>
          <p:cNvSpPr/>
          <p:nvPr/>
        </p:nvSpPr>
        <p:spPr>
          <a:xfrm>
            <a:off x="2054225" y="82550"/>
            <a:ext cx="5414963" cy="5451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cxnSp>
        <p:nvCxnSpPr>
          <p:cNvPr id="9" name="Rak pil 8"/>
          <p:cNvCxnSpPr/>
          <p:nvPr/>
        </p:nvCxnSpPr>
        <p:spPr>
          <a:xfrm>
            <a:off x="4892675" y="3098800"/>
            <a:ext cx="879475" cy="271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Pennanteckning 1"/>
              <p14:cNvContentPartPr/>
              <p14:nvPr/>
            </p14:nvContentPartPr>
            <p14:xfrm>
              <a:off x="2016621" y="12043"/>
              <a:ext cx="5475240" cy="5580360"/>
            </p14:xfrm>
          </p:contentPart>
        </mc:Choice>
        <mc:Fallback xmlns="">
          <p:pic>
            <p:nvPicPr>
              <p:cNvPr id="2" name="Pennanteckning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8741" y="-83717"/>
                <a:ext cx="5571360" cy="57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56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898329"/>
              </p:ext>
            </p:extLst>
          </p:nvPr>
        </p:nvGraphicFramePr>
        <p:xfrm>
          <a:off x="0" y="-688975"/>
          <a:ext cx="12191998" cy="7694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2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55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84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44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52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52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52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4453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30644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Storlomssjöar inom 1 mils radie från sjön Dunkern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824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           SWEREF99 TM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                 RT 90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           SWEREF99 TM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                 RT 90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Sjö.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X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Y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X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Y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Sjö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X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Y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X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Y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Hosjö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6557676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5999144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6558627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1552740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Häckning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29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Östersjön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6558865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1552602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-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Ljussjön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tillfällig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Skundern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6562181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1551651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tillfällig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Tången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6559267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615439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6560144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1569428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häckning</a:t>
                      </a: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Händösjön SO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6561351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601337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6562399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1555348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?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Öv. Gällringen 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6556630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614663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6557515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1568620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Par i lämplig biotop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Händösjön NV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6562002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600397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6563062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1554416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?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Öv. Gällringen 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6555713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615182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6556592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1569129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obs i lämplig biotp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Eklången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6567974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604037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6568991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1558129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Häckning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Ned. Gällringen V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6554155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616242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6555021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1570170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Par i lämplig biotop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Vårsjön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6564870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603632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6565891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1557686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Par i lämplig biotop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Ned. Gällringen Ö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6554666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617555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6555516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1571489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Par i lämplig biotop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Ältaren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6563922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604943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6564927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1558986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h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Skyrsjön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6556814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616864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6557673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1570824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Häckning</a:t>
                      </a: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Långsjön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6561972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605281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6562973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1559300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Misteln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6555417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611833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6556337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1565775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Revir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Trehörningen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6562671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606110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6563662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1560139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Häckning</a:t>
                      </a: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Malsnaren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6551817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616102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6552685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1570001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Revir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Flasjön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6562727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606703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6563711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1560732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tillfällig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Kyrksjön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6552717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613506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6553616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1567416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Revir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Mosjön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Tillfällig?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Ricksjön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6552531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610525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6553466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1564432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Revir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V Magsjön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6565201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608462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6566163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1662522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Häckning</a:t>
                      </a: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Ungsjön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6553883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608671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6554840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1562594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Revir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Ö Magsjön Flen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6565287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610098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6566230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1564158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Häckning</a:t>
                      </a: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Ösjön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6556102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607483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6557074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1561432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Häckning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Ö Magsjön St.näs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6565730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611379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6566658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1565446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Häckning</a:t>
                      </a: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St. Såsjön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6553654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607527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6554625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1561447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?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Dammsjön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6563731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608955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6564688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1562997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ingen obs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Nedre Horsbetslen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6554709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608023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6555674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1561956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ej sedd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Morasjön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6563084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609101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6564039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1563135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revir?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Valingen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6553118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606460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6554102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1560373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Häckning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Härbärgssjön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6561455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610542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6562392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1564557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revir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Acksjön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6555744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605748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6556737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1559692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tillfällig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Finnsjön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6564568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611967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6565488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1566020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Par i lämplig biotop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Trehörningen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6554628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605498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6555624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1559429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tillfällig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Salvaren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6566575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613472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6567478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1567549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Par i lämplig biotop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Kvarnsjön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6556309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604887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6557313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1558838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?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Holmsjön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6562426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612757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6563337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1566783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Par i lämplig biotop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Henaren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6556810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603635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6557829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1557592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Häckning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Axsjön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6562768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613370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6563671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1567401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Par i lämplig biotop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Lillsjön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6553140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603488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6554160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1557401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Revir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Älgsjön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6559314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609892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6560258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1563881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revir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Västersjön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6554030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602284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6555065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1556207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Par i lämplig biotop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Kvarnsjön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6559994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612038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6560912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1566035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Häckning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Åsten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6557608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603215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6558632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1557182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?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Östersjön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6559967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612613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6560878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1566610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Långsjön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6558036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600900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6559089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1554871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?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Djupa Holmsjön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6562323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615694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6563198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1569721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revir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Dunkern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6558955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607083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6559933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1561067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Häckning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Nyckelsjön 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6561942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615083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6562824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1569104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Par i lämplig biotop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54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Nyckelsjön 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6561372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614688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6562258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1568702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?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114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Klövsjön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6561574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613572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6562474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1567589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tillfällig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22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6878" y="219694"/>
            <a:ext cx="11978244" cy="8763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2" name="Ellips 11"/>
          <p:cNvSpPr/>
          <p:nvPr/>
        </p:nvSpPr>
        <p:spPr>
          <a:xfrm>
            <a:off x="2054431" y="83127"/>
            <a:ext cx="5415148" cy="54507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pil 8"/>
          <p:cNvCxnSpPr/>
          <p:nvPr/>
        </p:nvCxnSpPr>
        <p:spPr>
          <a:xfrm>
            <a:off x="4916780" y="3070194"/>
            <a:ext cx="878774" cy="2719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ihandsfigur 13"/>
          <p:cNvSpPr/>
          <p:nvPr/>
        </p:nvSpPr>
        <p:spPr>
          <a:xfrm>
            <a:off x="4619501" y="2208810"/>
            <a:ext cx="582274" cy="1246909"/>
          </a:xfrm>
          <a:custGeom>
            <a:avLst/>
            <a:gdLst>
              <a:gd name="connsiteX0" fmla="*/ 95003 w 582274"/>
              <a:gd name="connsiteY0" fmla="*/ 0 h 1246909"/>
              <a:gd name="connsiteX1" fmla="*/ 142504 w 582274"/>
              <a:gd name="connsiteY1" fmla="*/ 59377 h 1246909"/>
              <a:gd name="connsiteX2" fmla="*/ 178130 w 582274"/>
              <a:gd name="connsiteY2" fmla="*/ 83128 h 1246909"/>
              <a:gd name="connsiteX3" fmla="*/ 225631 w 582274"/>
              <a:gd name="connsiteY3" fmla="*/ 142504 h 1246909"/>
              <a:gd name="connsiteX4" fmla="*/ 261257 w 582274"/>
              <a:gd name="connsiteY4" fmla="*/ 213756 h 1246909"/>
              <a:gd name="connsiteX5" fmla="*/ 285008 w 582274"/>
              <a:gd name="connsiteY5" fmla="*/ 285008 h 1246909"/>
              <a:gd name="connsiteX6" fmla="*/ 296883 w 582274"/>
              <a:gd name="connsiteY6" fmla="*/ 320634 h 1246909"/>
              <a:gd name="connsiteX7" fmla="*/ 320634 w 582274"/>
              <a:gd name="connsiteY7" fmla="*/ 439387 h 1246909"/>
              <a:gd name="connsiteX8" fmla="*/ 344385 w 582274"/>
              <a:gd name="connsiteY8" fmla="*/ 510639 h 1246909"/>
              <a:gd name="connsiteX9" fmla="*/ 391886 w 582274"/>
              <a:gd name="connsiteY9" fmla="*/ 581891 h 1246909"/>
              <a:gd name="connsiteX10" fmla="*/ 415637 w 582274"/>
              <a:gd name="connsiteY10" fmla="*/ 617517 h 1246909"/>
              <a:gd name="connsiteX11" fmla="*/ 439387 w 582274"/>
              <a:gd name="connsiteY11" fmla="*/ 653143 h 1246909"/>
              <a:gd name="connsiteX12" fmla="*/ 475013 w 582274"/>
              <a:gd name="connsiteY12" fmla="*/ 676894 h 1246909"/>
              <a:gd name="connsiteX13" fmla="*/ 522515 w 582274"/>
              <a:gd name="connsiteY13" fmla="*/ 736271 h 1246909"/>
              <a:gd name="connsiteX14" fmla="*/ 534390 w 582274"/>
              <a:gd name="connsiteY14" fmla="*/ 783772 h 1246909"/>
              <a:gd name="connsiteX15" fmla="*/ 570016 w 582274"/>
              <a:gd name="connsiteY15" fmla="*/ 914400 h 1246909"/>
              <a:gd name="connsiteX16" fmla="*/ 570016 w 582274"/>
              <a:gd name="connsiteY16" fmla="*/ 1175658 h 1246909"/>
              <a:gd name="connsiteX17" fmla="*/ 558141 w 582274"/>
              <a:gd name="connsiteY17" fmla="*/ 1211284 h 1246909"/>
              <a:gd name="connsiteX18" fmla="*/ 486889 w 582274"/>
              <a:gd name="connsiteY18" fmla="*/ 1235034 h 1246909"/>
              <a:gd name="connsiteX19" fmla="*/ 451263 w 582274"/>
              <a:gd name="connsiteY19" fmla="*/ 1246909 h 1246909"/>
              <a:gd name="connsiteX20" fmla="*/ 190005 w 582274"/>
              <a:gd name="connsiteY20" fmla="*/ 1223159 h 1246909"/>
              <a:gd name="connsiteX21" fmla="*/ 154380 w 582274"/>
              <a:gd name="connsiteY21" fmla="*/ 1211284 h 1246909"/>
              <a:gd name="connsiteX22" fmla="*/ 95003 w 582274"/>
              <a:gd name="connsiteY22" fmla="*/ 1151907 h 1246909"/>
              <a:gd name="connsiteX23" fmla="*/ 59377 w 582274"/>
              <a:gd name="connsiteY23" fmla="*/ 1128156 h 1246909"/>
              <a:gd name="connsiteX24" fmla="*/ 35626 w 582274"/>
              <a:gd name="connsiteY24" fmla="*/ 1056904 h 1246909"/>
              <a:gd name="connsiteX25" fmla="*/ 0 w 582274"/>
              <a:gd name="connsiteY25" fmla="*/ 985652 h 1246909"/>
              <a:gd name="connsiteX26" fmla="*/ 11876 w 582274"/>
              <a:gd name="connsiteY26" fmla="*/ 486889 h 1246909"/>
              <a:gd name="connsiteX27" fmla="*/ 23751 w 582274"/>
              <a:gd name="connsiteY27" fmla="*/ 451263 h 1246909"/>
              <a:gd name="connsiteX28" fmla="*/ 47502 w 582274"/>
              <a:gd name="connsiteY28" fmla="*/ 356260 h 1246909"/>
              <a:gd name="connsiteX29" fmla="*/ 59377 w 582274"/>
              <a:gd name="connsiteY29" fmla="*/ 142504 h 1246909"/>
              <a:gd name="connsiteX30" fmla="*/ 71252 w 582274"/>
              <a:gd name="connsiteY30" fmla="*/ 106878 h 1246909"/>
              <a:gd name="connsiteX31" fmla="*/ 71252 w 582274"/>
              <a:gd name="connsiteY31" fmla="*/ 47502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2274" h="1246909">
                <a:moveTo>
                  <a:pt x="95003" y="0"/>
                </a:moveTo>
                <a:cubicBezTo>
                  <a:pt x="110837" y="19792"/>
                  <a:pt x="124581" y="41454"/>
                  <a:pt x="142504" y="59377"/>
                </a:cubicBezTo>
                <a:cubicBezTo>
                  <a:pt x="152596" y="69469"/>
                  <a:pt x="169214" y="71983"/>
                  <a:pt x="178130" y="83128"/>
                </a:cubicBezTo>
                <a:cubicBezTo>
                  <a:pt x="243682" y="165069"/>
                  <a:pt x="123535" y="74442"/>
                  <a:pt x="225631" y="142504"/>
                </a:cubicBezTo>
                <a:cubicBezTo>
                  <a:pt x="268947" y="272443"/>
                  <a:pt x="199864" y="75620"/>
                  <a:pt x="261257" y="213756"/>
                </a:cubicBezTo>
                <a:cubicBezTo>
                  <a:pt x="271425" y="236634"/>
                  <a:pt x="277091" y="261257"/>
                  <a:pt x="285008" y="285008"/>
                </a:cubicBezTo>
                <a:cubicBezTo>
                  <a:pt x="288966" y="296883"/>
                  <a:pt x="294825" y="308287"/>
                  <a:pt x="296883" y="320634"/>
                </a:cubicBezTo>
                <a:cubicBezTo>
                  <a:pt x="304907" y="368775"/>
                  <a:pt x="307349" y="395104"/>
                  <a:pt x="320634" y="439387"/>
                </a:cubicBezTo>
                <a:cubicBezTo>
                  <a:pt x="327828" y="463367"/>
                  <a:pt x="330498" y="489808"/>
                  <a:pt x="344385" y="510639"/>
                </a:cubicBezTo>
                <a:lnTo>
                  <a:pt x="391886" y="581891"/>
                </a:lnTo>
                <a:lnTo>
                  <a:pt x="415637" y="617517"/>
                </a:lnTo>
                <a:cubicBezTo>
                  <a:pt x="423554" y="629392"/>
                  <a:pt x="427512" y="645226"/>
                  <a:pt x="439387" y="653143"/>
                </a:cubicBezTo>
                <a:lnTo>
                  <a:pt x="475013" y="676894"/>
                </a:lnTo>
                <a:cubicBezTo>
                  <a:pt x="513839" y="793366"/>
                  <a:pt x="450892" y="628836"/>
                  <a:pt x="522515" y="736271"/>
                </a:cubicBezTo>
                <a:cubicBezTo>
                  <a:pt x="531568" y="749851"/>
                  <a:pt x="529700" y="768139"/>
                  <a:pt x="534390" y="783772"/>
                </a:cubicBezTo>
                <a:cubicBezTo>
                  <a:pt x="570551" y="904308"/>
                  <a:pt x="548372" y="806179"/>
                  <a:pt x="570016" y="914400"/>
                </a:cubicBezTo>
                <a:cubicBezTo>
                  <a:pt x="583376" y="1048007"/>
                  <a:pt x="589098" y="1032541"/>
                  <a:pt x="570016" y="1175658"/>
                </a:cubicBezTo>
                <a:cubicBezTo>
                  <a:pt x="568362" y="1188066"/>
                  <a:pt x="568327" y="1204008"/>
                  <a:pt x="558141" y="1211284"/>
                </a:cubicBezTo>
                <a:cubicBezTo>
                  <a:pt x="537769" y="1225835"/>
                  <a:pt x="510640" y="1227117"/>
                  <a:pt x="486889" y="1235034"/>
                </a:cubicBezTo>
                <a:lnTo>
                  <a:pt x="451263" y="1246909"/>
                </a:lnTo>
                <a:cubicBezTo>
                  <a:pt x="338839" y="1240296"/>
                  <a:pt x="282664" y="1246323"/>
                  <a:pt x="190005" y="1223159"/>
                </a:cubicBezTo>
                <a:cubicBezTo>
                  <a:pt x="177861" y="1220123"/>
                  <a:pt x="166255" y="1215242"/>
                  <a:pt x="154380" y="1211284"/>
                </a:cubicBezTo>
                <a:cubicBezTo>
                  <a:pt x="59377" y="1147948"/>
                  <a:pt x="174172" y="1231076"/>
                  <a:pt x="95003" y="1151907"/>
                </a:cubicBezTo>
                <a:cubicBezTo>
                  <a:pt x="84911" y="1141815"/>
                  <a:pt x="71252" y="1136073"/>
                  <a:pt x="59377" y="1128156"/>
                </a:cubicBezTo>
                <a:cubicBezTo>
                  <a:pt x="51460" y="1104405"/>
                  <a:pt x="49513" y="1077735"/>
                  <a:pt x="35626" y="1056904"/>
                </a:cubicBezTo>
                <a:cubicBezTo>
                  <a:pt x="4933" y="1010862"/>
                  <a:pt x="16390" y="1034818"/>
                  <a:pt x="0" y="985652"/>
                </a:cubicBezTo>
                <a:cubicBezTo>
                  <a:pt x="3959" y="819398"/>
                  <a:pt x="4492" y="653026"/>
                  <a:pt x="11876" y="486889"/>
                </a:cubicBezTo>
                <a:cubicBezTo>
                  <a:pt x="12432" y="474384"/>
                  <a:pt x="20457" y="463340"/>
                  <a:pt x="23751" y="451263"/>
                </a:cubicBezTo>
                <a:cubicBezTo>
                  <a:pt x="32340" y="419771"/>
                  <a:pt x="47502" y="356260"/>
                  <a:pt x="47502" y="356260"/>
                </a:cubicBezTo>
                <a:cubicBezTo>
                  <a:pt x="51460" y="285008"/>
                  <a:pt x="52611" y="213544"/>
                  <a:pt x="59377" y="142504"/>
                </a:cubicBezTo>
                <a:cubicBezTo>
                  <a:pt x="60564" y="130043"/>
                  <a:pt x="69699" y="119299"/>
                  <a:pt x="71252" y="106878"/>
                </a:cubicBezTo>
                <a:cubicBezTo>
                  <a:pt x="73707" y="87239"/>
                  <a:pt x="71252" y="67294"/>
                  <a:pt x="71252" y="475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ihandsfigur 5"/>
          <p:cNvSpPr/>
          <p:nvPr/>
        </p:nvSpPr>
        <p:spPr>
          <a:xfrm>
            <a:off x="5676405" y="304008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4595751" y="3004457"/>
            <a:ext cx="1057299" cy="368135"/>
          </a:xfrm>
          <a:custGeom>
            <a:avLst/>
            <a:gdLst>
              <a:gd name="connsiteX0" fmla="*/ 1045028 w 1057299"/>
              <a:gd name="connsiteY0" fmla="*/ 23751 h 368135"/>
              <a:gd name="connsiteX1" fmla="*/ 938150 w 1057299"/>
              <a:gd name="connsiteY1" fmla="*/ 11875 h 368135"/>
              <a:gd name="connsiteX2" fmla="*/ 878774 w 1057299"/>
              <a:gd name="connsiteY2" fmla="*/ 0 h 368135"/>
              <a:gd name="connsiteX3" fmla="*/ 106878 w 1057299"/>
              <a:gd name="connsiteY3" fmla="*/ 11875 h 368135"/>
              <a:gd name="connsiteX4" fmla="*/ 23750 w 1057299"/>
              <a:gd name="connsiteY4" fmla="*/ 71252 h 368135"/>
              <a:gd name="connsiteX5" fmla="*/ 0 w 1057299"/>
              <a:gd name="connsiteY5" fmla="*/ 106878 h 368135"/>
              <a:gd name="connsiteX6" fmla="*/ 11875 w 1057299"/>
              <a:gd name="connsiteY6" fmla="*/ 201881 h 368135"/>
              <a:gd name="connsiteX7" fmla="*/ 23750 w 1057299"/>
              <a:gd name="connsiteY7" fmla="*/ 237507 h 368135"/>
              <a:gd name="connsiteX8" fmla="*/ 95002 w 1057299"/>
              <a:gd name="connsiteY8" fmla="*/ 261257 h 368135"/>
              <a:gd name="connsiteX9" fmla="*/ 130628 w 1057299"/>
              <a:gd name="connsiteY9" fmla="*/ 273133 h 368135"/>
              <a:gd name="connsiteX10" fmla="*/ 166254 w 1057299"/>
              <a:gd name="connsiteY10" fmla="*/ 285008 h 368135"/>
              <a:gd name="connsiteX11" fmla="*/ 201880 w 1057299"/>
              <a:gd name="connsiteY11" fmla="*/ 320634 h 368135"/>
              <a:gd name="connsiteX12" fmla="*/ 273132 w 1057299"/>
              <a:gd name="connsiteY12" fmla="*/ 368135 h 368135"/>
              <a:gd name="connsiteX13" fmla="*/ 688768 w 1057299"/>
              <a:gd name="connsiteY13" fmla="*/ 356260 h 368135"/>
              <a:gd name="connsiteX14" fmla="*/ 771896 w 1057299"/>
              <a:gd name="connsiteY14" fmla="*/ 344385 h 368135"/>
              <a:gd name="connsiteX15" fmla="*/ 843148 w 1057299"/>
              <a:gd name="connsiteY15" fmla="*/ 320634 h 368135"/>
              <a:gd name="connsiteX16" fmla="*/ 878774 w 1057299"/>
              <a:gd name="connsiteY16" fmla="*/ 308759 h 368135"/>
              <a:gd name="connsiteX17" fmla="*/ 914400 w 1057299"/>
              <a:gd name="connsiteY17" fmla="*/ 296883 h 368135"/>
              <a:gd name="connsiteX18" fmla="*/ 985652 w 1057299"/>
              <a:gd name="connsiteY18" fmla="*/ 261257 h 368135"/>
              <a:gd name="connsiteX19" fmla="*/ 1021278 w 1057299"/>
              <a:gd name="connsiteY19" fmla="*/ 225631 h 368135"/>
              <a:gd name="connsiteX20" fmla="*/ 1045028 w 1057299"/>
              <a:gd name="connsiteY20" fmla="*/ 154379 h 368135"/>
              <a:gd name="connsiteX21" fmla="*/ 1056904 w 1057299"/>
              <a:gd name="connsiteY21" fmla="*/ 83127 h 3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57299" h="368135">
                <a:moveTo>
                  <a:pt x="1045028" y="23751"/>
                </a:moveTo>
                <a:cubicBezTo>
                  <a:pt x="1009402" y="19792"/>
                  <a:pt x="973635" y="16944"/>
                  <a:pt x="938150" y="11875"/>
                </a:cubicBezTo>
                <a:cubicBezTo>
                  <a:pt x="918169" y="9021"/>
                  <a:pt x="898958" y="0"/>
                  <a:pt x="878774" y="0"/>
                </a:cubicBezTo>
                <a:cubicBezTo>
                  <a:pt x="621445" y="0"/>
                  <a:pt x="364177" y="7917"/>
                  <a:pt x="106878" y="11875"/>
                </a:cubicBezTo>
                <a:cubicBezTo>
                  <a:pt x="3" y="47501"/>
                  <a:pt x="55417" y="7917"/>
                  <a:pt x="23750" y="71252"/>
                </a:cubicBezTo>
                <a:cubicBezTo>
                  <a:pt x="17367" y="84017"/>
                  <a:pt x="7917" y="95003"/>
                  <a:pt x="0" y="106878"/>
                </a:cubicBezTo>
                <a:cubicBezTo>
                  <a:pt x="3958" y="138546"/>
                  <a:pt x="6166" y="170482"/>
                  <a:pt x="11875" y="201881"/>
                </a:cubicBezTo>
                <a:cubicBezTo>
                  <a:pt x="14114" y="214197"/>
                  <a:pt x="13564" y="230231"/>
                  <a:pt x="23750" y="237507"/>
                </a:cubicBezTo>
                <a:cubicBezTo>
                  <a:pt x="44122" y="252058"/>
                  <a:pt x="71251" y="253340"/>
                  <a:pt x="95002" y="261257"/>
                </a:cubicBezTo>
                <a:lnTo>
                  <a:pt x="130628" y="273133"/>
                </a:lnTo>
                <a:lnTo>
                  <a:pt x="166254" y="285008"/>
                </a:lnTo>
                <a:cubicBezTo>
                  <a:pt x="178129" y="296883"/>
                  <a:pt x="188623" y="310323"/>
                  <a:pt x="201880" y="320634"/>
                </a:cubicBezTo>
                <a:cubicBezTo>
                  <a:pt x="224412" y="338159"/>
                  <a:pt x="273132" y="368135"/>
                  <a:pt x="273132" y="368135"/>
                </a:cubicBezTo>
                <a:lnTo>
                  <a:pt x="688768" y="356260"/>
                </a:lnTo>
                <a:cubicBezTo>
                  <a:pt x="716727" y="354929"/>
                  <a:pt x="744622" y="350679"/>
                  <a:pt x="771896" y="344385"/>
                </a:cubicBezTo>
                <a:cubicBezTo>
                  <a:pt x="796290" y="338756"/>
                  <a:pt x="819397" y="328551"/>
                  <a:pt x="843148" y="320634"/>
                </a:cubicBezTo>
                <a:lnTo>
                  <a:pt x="878774" y="308759"/>
                </a:lnTo>
                <a:cubicBezTo>
                  <a:pt x="890649" y="304800"/>
                  <a:pt x="903984" y="303826"/>
                  <a:pt x="914400" y="296883"/>
                </a:cubicBezTo>
                <a:cubicBezTo>
                  <a:pt x="960442" y="266190"/>
                  <a:pt x="936486" y="277647"/>
                  <a:pt x="985652" y="261257"/>
                </a:cubicBezTo>
                <a:cubicBezTo>
                  <a:pt x="997527" y="249382"/>
                  <a:pt x="1013122" y="240312"/>
                  <a:pt x="1021278" y="225631"/>
                </a:cubicBezTo>
                <a:cubicBezTo>
                  <a:pt x="1033436" y="203746"/>
                  <a:pt x="1037111" y="178130"/>
                  <a:pt x="1045028" y="154379"/>
                </a:cubicBezTo>
                <a:cubicBezTo>
                  <a:pt x="1060659" y="107485"/>
                  <a:pt x="1056904" y="131273"/>
                  <a:pt x="1056904" y="831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/>
          <p:cNvSpPr/>
          <p:nvPr/>
        </p:nvSpPr>
        <p:spPr>
          <a:xfrm>
            <a:off x="4607626" y="2948603"/>
            <a:ext cx="629392" cy="1101957"/>
          </a:xfrm>
          <a:custGeom>
            <a:avLst/>
            <a:gdLst>
              <a:gd name="connsiteX0" fmla="*/ 522514 w 629392"/>
              <a:gd name="connsiteY0" fmla="*/ 1089007 h 1101957"/>
              <a:gd name="connsiteX1" fmla="*/ 534390 w 629392"/>
              <a:gd name="connsiteY1" fmla="*/ 1029631 h 1101957"/>
              <a:gd name="connsiteX2" fmla="*/ 581891 w 629392"/>
              <a:gd name="connsiteY2" fmla="*/ 922753 h 1101957"/>
              <a:gd name="connsiteX3" fmla="*/ 605642 w 629392"/>
              <a:gd name="connsiteY3" fmla="*/ 780249 h 1101957"/>
              <a:gd name="connsiteX4" fmla="*/ 629392 w 629392"/>
              <a:gd name="connsiteY4" fmla="*/ 590244 h 1101957"/>
              <a:gd name="connsiteX5" fmla="*/ 617517 w 629392"/>
              <a:gd name="connsiteY5" fmla="*/ 174607 h 1101957"/>
              <a:gd name="connsiteX6" fmla="*/ 534390 w 629392"/>
              <a:gd name="connsiteY6" fmla="*/ 91480 h 1101957"/>
              <a:gd name="connsiteX7" fmla="*/ 498764 w 629392"/>
              <a:gd name="connsiteY7" fmla="*/ 67729 h 1101957"/>
              <a:gd name="connsiteX8" fmla="*/ 154379 w 629392"/>
              <a:gd name="connsiteY8" fmla="*/ 43979 h 1101957"/>
              <a:gd name="connsiteX9" fmla="*/ 59377 w 629392"/>
              <a:gd name="connsiteY9" fmla="*/ 67729 h 1101957"/>
              <a:gd name="connsiteX10" fmla="*/ 0 w 629392"/>
              <a:gd name="connsiteY10" fmla="*/ 186483 h 1101957"/>
              <a:gd name="connsiteX11" fmla="*/ 23751 w 629392"/>
              <a:gd name="connsiteY11" fmla="*/ 340862 h 1101957"/>
              <a:gd name="connsiteX12" fmla="*/ 47501 w 629392"/>
              <a:gd name="connsiteY12" fmla="*/ 376488 h 1101957"/>
              <a:gd name="connsiteX13" fmla="*/ 59377 w 629392"/>
              <a:gd name="connsiteY13" fmla="*/ 412114 h 1101957"/>
              <a:gd name="connsiteX14" fmla="*/ 106878 w 629392"/>
              <a:gd name="connsiteY14" fmla="*/ 483366 h 1101957"/>
              <a:gd name="connsiteX15" fmla="*/ 118753 w 629392"/>
              <a:gd name="connsiteY15" fmla="*/ 530867 h 1101957"/>
              <a:gd name="connsiteX16" fmla="*/ 142504 w 629392"/>
              <a:gd name="connsiteY16" fmla="*/ 602119 h 1101957"/>
              <a:gd name="connsiteX17" fmla="*/ 166255 w 629392"/>
              <a:gd name="connsiteY17" fmla="*/ 673371 h 1101957"/>
              <a:gd name="connsiteX18" fmla="*/ 201880 w 629392"/>
              <a:gd name="connsiteY18" fmla="*/ 780249 h 1101957"/>
              <a:gd name="connsiteX19" fmla="*/ 237506 w 629392"/>
              <a:gd name="connsiteY19" fmla="*/ 851501 h 1101957"/>
              <a:gd name="connsiteX20" fmla="*/ 308758 w 629392"/>
              <a:gd name="connsiteY20" fmla="*/ 910878 h 1101957"/>
              <a:gd name="connsiteX21" fmla="*/ 356260 w 629392"/>
              <a:gd name="connsiteY21" fmla="*/ 1017755 h 1101957"/>
              <a:gd name="connsiteX22" fmla="*/ 427512 w 629392"/>
              <a:gd name="connsiteY22" fmla="*/ 1041506 h 1101957"/>
              <a:gd name="connsiteX23" fmla="*/ 439387 w 629392"/>
              <a:gd name="connsiteY23" fmla="*/ 1077132 h 1101957"/>
              <a:gd name="connsiteX24" fmla="*/ 593766 w 629392"/>
              <a:gd name="connsiteY24" fmla="*/ 1100883 h 110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9392" h="1101957">
                <a:moveTo>
                  <a:pt x="522514" y="1089007"/>
                </a:moveTo>
                <a:cubicBezTo>
                  <a:pt x="526473" y="1069215"/>
                  <a:pt x="527303" y="1048530"/>
                  <a:pt x="534390" y="1029631"/>
                </a:cubicBezTo>
                <a:cubicBezTo>
                  <a:pt x="577031" y="915921"/>
                  <a:pt x="544848" y="1107974"/>
                  <a:pt x="581891" y="922753"/>
                </a:cubicBezTo>
                <a:cubicBezTo>
                  <a:pt x="594701" y="858699"/>
                  <a:pt x="597226" y="851782"/>
                  <a:pt x="605642" y="780249"/>
                </a:cubicBezTo>
                <a:cubicBezTo>
                  <a:pt x="628479" y="586141"/>
                  <a:pt x="605793" y="731845"/>
                  <a:pt x="629392" y="590244"/>
                </a:cubicBezTo>
                <a:cubicBezTo>
                  <a:pt x="625434" y="451698"/>
                  <a:pt x="624802" y="313018"/>
                  <a:pt x="617517" y="174607"/>
                </a:cubicBezTo>
                <a:cubicBezTo>
                  <a:pt x="614857" y="124062"/>
                  <a:pt x="574461" y="118194"/>
                  <a:pt x="534390" y="91480"/>
                </a:cubicBezTo>
                <a:lnTo>
                  <a:pt x="498764" y="67729"/>
                </a:lnTo>
                <a:cubicBezTo>
                  <a:pt x="416415" y="-55793"/>
                  <a:pt x="483818" y="23389"/>
                  <a:pt x="154379" y="43979"/>
                </a:cubicBezTo>
                <a:cubicBezTo>
                  <a:pt x="119105" y="46184"/>
                  <a:pt x="91591" y="56991"/>
                  <a:pt x="59377" y="67729"/>
                </a:cubicBezTo>
                <a:cubicBezTo>
                  <a:pt x="2821" y="152561"/>
                  <a:pt x="18798" y="111288"/>
                  <a:pt x="0" y="186483"/>
                </a:cubicBezTo>
                <a:cubicBezTo>
                  <a:pt x="3407" y="220554"/>
                  <a:pt x="2351" y="298061"/>
                  <a:pt x="23751" y="340862"/>
                </a:cubicBezTo>
                <a:cubicBezTo>
                  <a:pt x="30134" y="353627"/>
                  <a:pt x="41118" y="363723"/>
                  <a:pt x="47501" y="376488"/>
                </a:cubicBezTo>
                <a:cubicBezTo>
                  <a:pt x="53099" y="387684"/>
                  <a:pt x="53298" y="401172"/>
                  <a:pt x="59377" y="412114"/>
                </a:cubicBezTo>
                <a:cubicBezTo>
                  <a:pt x="73240" y="437067"/>
                  <a:pt x="106878" y="483366"/>
                  <a:pt x="106878" y="483366"/>
                </a:cubicBezTo>
                <a:cubicBezTo>
                  <a:pt x="110836" y="499200"/>
                  <a:pt x="114063" y="515234"/>
                  <a:pt x="118753" y="530867"/>
                </a:cubicBezTo>
                <a:cubicBezTo>
                  <a:pt x="125947" y="554847"/>
                  <a:pt x="134587" y="578368"/>
                  <a:pt x="142504" y="602119"/>
                </a:cubicBezTo>
                <a:lnTo>
                  <a:pt x="166255" y="673371"/>
                </a:lnTo>
                <a:lnTo>
                  <a:pt x="201880" y="780249"/>
                </a:lnTo>
                <a:cubicBezTo>
                  <a:pt x="213781" y="815952"/>
                  <a:pt x="211930" y="820810"/>
                  <a:pt x="237506" y="851501"/>
                </a:cubicBezTo>
                <a:cubicBezTo>
                  <a:pt x="266079" y="885789"/>
                  <a:pt x="273729" y="887525"/>
                  <a:pt x="308758" y="910878"/>
                </a:cubicBezTo>
                <a:cubicBezTo>
                  <a:pt x="312699" y="922700"/>
                  <a:pt x="332489" y="1002898"/>
                  <a:pt x="356260" y="1017755"/>
                </a:cubicBezTo>
                <a:cubicBezTo>
                  <a:pt x="377490" y="1031024"/>
                  <a:pt x="427512" y="1041506"/>
                  <a:pt x="427512" y="1041506"/>
                </a:cubicBezTo>
                <a:cubicBezTo>
                  <a:pt x="431470" y="1053381"/>
                  <a:pt x="429201" y="1069856"/>
                  <a:pt x="439387" y="1077132"/>
                </a:cubicBezTo>
                <a:cubicBezTo>
                  <a:pt x="484905" y="1109645"/>
                  <a:pt x="543180" y="1100883"/>
                  <a:pt x="593766" y="11008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</a:t>
            </a:r>
          </a:p>
        </p:txBody>
      </p:sp>
      <p:sp>
        <p:nvSpPr>
          <p:cNvPr id="13" name="Frihandsfigur 12"/>
          <p:cNvSpPr/>
          <p:nvPr/>
        </p:nvSpPr>
        <p:spPr>
          <a:xfrm>
            <a:off x="4536374" y="2529444"/>
            <a:ext cx="1272026" cy="914400"/>
          </a:xfrm>
          <a:custGeom>
            <a:avLst/>
            <a:gdLst>
              <a:gd name="connsiteX0" fmla="*/ 1235034 w 1272026"/>
              <a:gd name="connsiteY0" fmla="*/ 0 h 914400"/>
              <a:gd name="connsiteX1" fmla="*/ 1104405 w 1272026"/>
              <a:gd name="connsiteY1" fmla="*/ 11875 h 914400"/>
              <a:gd name="connsiteX2" fmla="*/ 1009403 w 1272026"/>
              <a:gd name="connsiteY2" fmla="*/ 35626 h 914400"/>
              <a:gd name="connsiteX3" fmla="*/ 961901 w 1272026"/>
              <a:gd name="connsiteY3" fmla="*/ 47501 h 914400"/>
              <a:gd name="connsiteX4" fmla="*/ 890649 w 1272026"/>
              <a:gd name="connsiteY4" fmla="*/ 71252 h 914400"/>
              <a:gd name="connsiteX5" fmla="*/ 819397 w 1272026"/>
              <a:gd name="connsiteY5" fmla="*/ 118753 h 914400"/>
              <a:gd name="connsiteX6" fmla="*/ 783771 w 1272026"/>
              <a:gd name="connsiteY6" fmla="*/ 142504 h 914400"/>
              <a:gd name="connsiteX7" fmla="*/ 712520 w 1272026"/>
              <a:gd name="connsiteY7" fmla="*/ 190005 h 914400"/>
              <a:gd name="connsiteX8" fmla="*/ 676894 w 1272026"/>
              <a:gd name="connsiteY8" fmla="*/ 213756 h 914400"/>
              <a:gd name="connsiteX9" fmla="*/ 641268 w 1272026"/>
              <a:gd name="connsiteY9" fmla="*/ 249382 h 914400"/>
              <a:gd name="connsiteX10" fmla="*/ 605642 w 1272026"/>
              <a:gd name="connsiteY10" fmla="*/ 261257 h 914400"/>
              <a:gd name="connsiteX11" fmla="*/ 498764 w 1272026"/>
              <a:gd name="connsiteY11" fmla="*/ 308759 h 914400"/>
              <a:gd name="connsiteX12" fmla="*/ 463138 w 1272026"/>
              <a:gd name="connsiteY12" fmla="*/ 320634 h 914400"/>
              <a:gd name="connsiteX13" fmla="*/ 427512 w 1272026"/>
              <a:gd name="connsiteY13" fmla="*/ 332509 h 914400"/>
              <a:gd name="connsiteX14" fmla="*/ 356260 w 1272026"/>
              <a:gd name="connsiteY14" fmla="*/ 380011 h 914400"/>
              <a:gd name="connsiteX15" fmla="*/ 285008 w 1272026"/>
              <a:gd name="connsiteY15" fmla="*/ 403761 h 914400"/>
              <a:gd name="connsiteX16" fmla="*/ 249382 w 1272026"/>
              <a:gd name="connsiteY16" fmla="*/ 415637 h 914400"/>
              <a:gd name="connsiteX17" fmla="*/ 178130 w 1272026"/>
              <a:gd name="connsiteY17" fmla="*/ 451262 h 914400"/>
              <a:gd name="connsiteX18" fmla="*/ 106878 w 1272026"/>
              <a:gd name="connsiteY18" fmla="*/ 498764 h 914400"/>
              <a:gd name="connsiteX19" fmla="*/ 47501 w 1272026"/>
              <a:gd name="connsiteY19" fmla="*/ 558140 h 914400"/>
              <a:gd name="connsiteX20" fmla="*/ 23751 w 1272026"/>
              <a:gd name="connsiteY20" fmla="*/ 593766 h 914400"/>
              <a:gd name="connsiteX21" fmla="*/ 0 w 1272026"/>
              <a:gd name="connsiteY21" fmla="*/ 665018 h 914400"/>
              <a:gd name="connsiteX22" fmla="*/ 11875 w 1272026"/>
              <a:gd name="connsiteY22" fmla="*/ 700644 h 914400"/>
              <a:gd name="connsiteX23" fmla="*/ 83127 w 1272026"/>
              <a:gd name="connsiteY23" fmla="*/ 748146 h 914400"/>
              <a:gd name="connsiteX24" fmla="*/ 106878 w 1272026"/>
              <a:gd name="connsiteY24" fmla="*/ 783772 h 914400"/>
              <a:gd name="connsiteX25" fmla="*/ 142504 w 1272026"/>
              <a:gd name="connsiteY25" fmla="*/ 795647 h 914400"/>
              <a:gd name="connsiteX26" fmla="*/ 178130 w 1272026"/>
              <a:gd name="connsiteY26" fmla="*/ 819398 h 914400"/>
              <a:gd name="connsiteX27" fmla="*/ 213756 w 1272026"/>
              <a:gd name="connsiteY27" fmla="*/ 831273 h 914400"/>
              <a:gd name="connsiteX28" fmla="*/ 261257 w 1272026"/>
              <a:gd name="connsiteY28" fmla="*/ 855024 h 914400"/>
              <a:gd name="connsiteX29" fmla="*/ 344384 w 1272026"/>
              <a:gd name="connsiteY29" fmla="*/ 878774 h 914400"/>
              <a:gd name="connsiteX30" fmla="*/ 498764 w 1272026"/>
              <a:gd name="connsiteY30" fmla="*/ 914400 h 914400"/>
              <a:gd name="connsiteX31" fmla="*/ 736270 w 1272026"/>
              <a:gd name="connsiteY31" fmla="*/ 902525 h 914400"/>
              <a:gd name="connsiteX32" fmla="*/ 771896 w 1272026"/>
              <a:gd name="connsiteY32" fmla="*/ 878774 h 914400"/>
              <a:gd name="connsiteX33" fmla="*/ 783771 w 1272026"/>
              <a:gd name="connsiteY33" fmla="*/ 843148 h 914400"/>
              <a:gd name="connsiteX34" fmla="*/ 807522 w 1272026"/>
              <a:gd name="connsiteY34" fmla="*/ 807522 h 914400"/>
              <a:gd name="connsiteX35" fmla="*/ 866899 w 1272026"/>
              <a:gd name="connsiteY35" fmla="*/ 700644 h 914400"/>
              <a:gd name="connsiteX36" fmla="*/ 890649 w 1272026"/>
              <a:gd name="connsiteY36" fmla="*/ 665018 h 914400"/>
              <a:gd name="connsiteX37" fmla="*/ 914400 w 1272026"/>
              <a:gd name="connsiteY37" fmla="*/ 629392 h 914400"/>
              <a:gd name="connsiteX38" fmla="*/ 961901 w 1272026"/>
              <a:gd name="connsiteY38" fmla="*/ 522514 h 914400"/>
              <a:gd name="connsiteX39" fmla="*/ 997527 w 1272026"/>
              <a:gd name="connsiteY39" fmla="*/ 510639 h 914400"/>
              <a:gd name="connsiteX40" fmla="*/ 1033153 w 1272026"/>
              <a:gd name="connsiteY40" fmla="*/ 486888 h 914400"/>
              <a:gd name="connsiteX41" fmla="*/ 1104405 w 1272026"/>
              <a:gd name="connsiteY41" fmla="*/ 463138 h 914400"/>
              <a:gd name="connsiteX42" fmla="*/ 1140031 w 1272026"/>
              <a:gd name="connsiteY42" fmla="*/ 439387 h 914400"/>
              <a:gd name="connsiteX43" fmla="*/ 1175657 w 1272026"/>
              <a:gd name="connsiteY43" fmla="*/ 427512 h 914400"/>
              <a:gd name="connsiteX44" fmla="*/ 1223158 w 1272026"/>
              <a:gd name="connsiteY44" fmla="*/ 356260 h 914400"/>
              <a:gd name="connsiteX45" fmla="*/ 1246909 w 1272026"/>
              <a:gd name="connsiteY45" fmla="*/ 320634 h 914400"/>
              <a:gd name="connsiteX46" fmla="*/ 1270660 w 1272026"/>
              <a:gd name="connsiteY46" fmla="*/ 237507 h 914400"/>
              <a:gd name="connsiteX47" fmla="*/ 1270660 w 1272026"/>
              <a:gd name="connsiteY47" fmla="*/ 7125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72026" h="914400">
                <a:moveTo>
                  <a:pt x="1235034" y="0"/>
                </a:moveTo>
                <a:cubicBezTo>
                  <a:pt x="1191491" y="3958"/>
                  <a:pt x="1147790" y="6452"/>
                  <a:pt x="1104405" y="11875"/>
                </a:cubicBezTo>
                <a:cubicBezTo>
                  <a:pt x="1040028" y="19922"/>
                  <a:pt x="1059667" y="21265"/>
                  <a:pt x="1009403" y="35626"/>
                </a:cubicBezTo>
                <a:cubicBezTo>
                  <a:pt x="993710" y="40110"/>
                  <a:pt x="977534" y="42811"/>
                  <a:pt x="961901" y="47501"/>
                </a:cubicBezTo>
                <a:cubicBezTo>
                  <a:pt x="937921" y="54695"/>
                  <a:pt x="890649" y="71252"/>
                  <a:pt x="890649" y="71252"/>
                </a:cubicBezTo>
                <a:lnTo>
                  <a:pt x="819397" y="118753"/>
                </a:lnTo>
                <a:cubicBezTo>
                  <a:pt x="807522" y="126670"/>
                  <a:pt x="793863" y="132412"/>
                  <a:pt x="783771" y="142504"/>
                </a:cubicBezTo>
                <a:cubicBezTo>
                  <a:pt x="739294" y="186981"/>
                  <a:pt x="764077" y="172819"/>
                  <a:pt x="712520" y="190005"/>
                </a:cubicBezTo>
                <a:cubicBezTo>
                  <a:pt x="700645" y="197922"/>
                  <a:pt x="687858" y="204619"/>
                  <a:pt x="676894" y="213756"/>
                </a:cubicBezTo>
                <a:cubicBezTo>
                  <a:pt x="663992" y="224507"/>
                  <a:pt x="655242" y="240066"/>
                  <a:pt x="641268" y="249382"/>
                </a:cubicBezTo>
                <a:cubicBezTo>
                  <a:pt x="630853" y="256326"/>
                  <a:pt x="617517" y="257299"/>
                  <a:pt x="605642" y="261257"/>
                </a:cubicBezTo>
                <a:cubicBezTo>
                  <a:pt x="549186" y="298895"/>
                  <a:pt x="583555" y="280495"/>
                  <a:pt x="498764" y="308759"/>
                </a:cubicBezTo>
                <a:lnTo>
                  <a:pt x="463138" y="320634"/>
                </a:lnTo>
                <a:lnTo>
                  <a:pt x="427512" y="332509"/>
                </a:lnTo>
                <a:cubicBezTo>
                  <a:pt x="403761" y="348343"/>
                  <a:pt x="383340" y="370985"/>
                  <a:pt x="356260" y="380011"/>
                </a:cubicBezTo>
                <a:lnTo>
                  <a:pt x="285008" y="403761"/>
                </a:lnTo>
                <a:cubicBezTo>
                  <a:pt x="273133" y="407719"/>
                  <a:pt x="259798" y="408694"/>
                  <a:pt x="249382" y="415637"/>
                </a:cubicBezTo>
                <a:cubicBezTo>
                  <a:pt x="203341" y="446330"/>
                  <a:pt x="227296" y="434874"/>
                  <a:pt x="178130" y="451262"/>
                </a:cubicBezTo>
                <a:cubicBezTo>
                  <a:pt x="154379" y="467096"/>
                  <a:pt x="122712" y="475013"/>
                  <a:pt x="106878" y="498764"/>
                </a:cubicBezTo>
                <a:cubicBezTo>
                  <a:pt x="75210" y="546265"/>
                  <a:pt x="95002" y="526473"/>
                  <a:pt x="47501" y="558140"/>
                </a:cubicBezTo>
                <a:cubicBezTo>
                  <a:pt x="39584" y="570015"/>
                  <a:pt x="29547" y="580724"/>
                  <a:pt x="23751" y="593766"/>
                </a:cubicBezTo>
                <a:cubicBezTo>
                  <a:pt x="13583" y="616644"/>
                  <a:pt x="0" y="665018"/>
                  <a:pt x="0" y="665018"/>
                </a:cubicBezTo>
                <a:cubicBezTo>
                  <a:pt x="3958" y="676893"/>
                  <a:pt x="3024" y="691793"/>
                  <a:pt x="11875" y="700644"/>
                </a:cubicBezTo>
                <a:cubicBezTo>
                  <a:pt x="32059" y="720828"/>
                  <a:pt x="83127" y="748146"/>
                  <a:pt x="83127" y="748146"/>
                </a:cubicBezTo>
                <a:cubicBezTo>
                  <a:pt x="91044" y="760021"/>
                  <a:pt x="95733" y="774856"/>
                  <a:pt x="106878" y="783772"/>
                </a:cubicBezTo>
                <a:cubicBezTo>
                  <a:pt x="116653" y="791592"/>
                  <a:pt x="131308" y="790049"/>
                  <a:pt x="142504" y="795647"/>
                </a:cubicBezTo>
                <a:cubicBezTo>
                  <a:pt x="155270" y="802030"/>
                  <a:pt x="165364" y="813015"/>
                  <a:pt x="178130" y="819398"/>
                </a:cubicBezTo>
                <a:cubicBezTo>
                  <a:pt x="189326" y="824996"/>
                  <a:pt x="202250" y="826342"/>
                  <a:pt x="213756" y="831273"/>
                </a:cubicBezTo>
                <a:cubicBezTo>
                  <a:pt x="230027" y="838246"/>
                  <a:pt x="244986" y="848051"/>
                  <a:pt x="261257" y="855024"/>
                </a:cubicBezTo>
                <a:cubicBezTo>
                  <a:pt x="292296" y="868326"/>
                  <a:pt x="310908" y="868731"/>
                  <a:pt x="344384" y="878774"/>
                </a:cubicBezTo>
                <a:cubicBezTo>
                  <a:pt x="462939" y="914340"/>
                  <a:pt x="367655" y="895671"/>
                  <a:pt x="498764" y="914400"/>
                </a:cubicBezTo>
                <a:cubicBezTo>
                  <a:pt x="577933" y="910442"/>
                  <a:pt x="657668" y="912777"/>
                  <a:pt x="736270" y="902525"/>
                </a:cubicBezTo>
                <a:cubicBezTo>
                  <a:pt x="750423" y="900679"/>
                  <a:pt x="762980" y="889919"/>
                  <a:pt x="771896" y="878774"/>
                </a:cubicBezTo>
                <a:cubicBezTo>
                  <a:pt x="779716" y="868999"/>
                  <a:pt x="778173" y="854344"/>
                  <a:pt x="783771" y="843148"/>
                </a:cubicBezTo>
                <a:cubicBezTo>
                  <a:pt x="790154" y="830382"/>
                  <a:pt x="799605" y="819397"/>
                  <a:pt x="807522" y="807522"/>
                </a:cubicBezTo>
                <a:cubicBezTo>
                  <a:pt x="828424" y="744815"/>
                  <a:pt x="812453" y="782314"/>
                  <a:pt x="866899" y="700644"/>
                </a:cubicBezTo>
                <a:lnTo>
                  <a:pt x="890649" y="665018"/>
                </a:lnTo>
                <a:lnTo>
                  <a:pt x="914400" y="629392"/>
                </a:lnTo>
                <a:cubicBezTo>
                  <a:pt x="921656" y="607623"/>
                  <a:pt x="936240" y="543043"/>
                  <a:pt x="961901" y="522514"/>
                </a:cubicBezTo>
                <a:cubicBezTo>
                  <a:pt x="971676" y="514694"/>
                  <a:pt x="985652" y="514597"/>
                  <a:pt x="997527" y="510639"/>
                </a:cubicBezTo>
                <a:cubicBezTo>
                  <a:pt x="1009402" y="502722"/>
                  <a:pt x="1020111" y="492685"/>
                  <a:pt x="1033153" y="486888"/>
                </a:cubicBezTo>
                <a:cubicBezTo>
                  <a:pt x="1056031" y="476720"/>
                  <a:pt x="1104405" y="463138"/>
                  <a:pt x="1104405" y="463138"/>
                </a:cubicBezTo>
                <a:cubicBezTo>
                  <a:pt x="1116280" y="455221"/>
                  <a:pt x="1127265" y="445770"/>
                  <a:pt x="1140031" y="439387"/>
                </a:cubicBezTo>
                <a:cubicBezTo>
                  <a:pt x="1151227" y="433789"/>
                  <a:pt x="1166806" y="436363"/>
                  <a:pt x="1175657" y="427512"/>
                </a:cubicBezTo>
                <a:cubicBezTo>
                  <a:pt x="1195841" y="407328"/>
                  <a:pt x="1207324" y="380011"/>
                  <a:pt x="1223158" y="356260"/>
                </a:cubicBezTo>
                <a:lnTo>
                  <a:pt x="1246909" y="320634"/>
                </a:lnTo>
                <a:cubicBezTo>
                  <a:pt x="1253270" y="301550"/>
                  <a:pt x="1269666" y="255396"/>
                  <a:pt x="1270660" y="237507"/>
                </a:cubicBezTo>
                <a:cubicBezTo>
                  <a:pt x="1273734" y="182174"/>
                  <a:pt x="1270660" y="126670"/>
                  <a:pt x="1270660" y="712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 6"/>
          <p:cNvSpPr/>
          <p:nvPr/>
        </p:nvSpPr>
        <p:spPr>
          <a:xfrm>
            <a:off x="4548249" y="2179847"/>
            <a:ext cx="1852551" cy="1275872"/>
          </a:xfrm>
          <a:custGeom>
            <a:avLst/>
            <a:gdLst>
              <a:gd name="connsiteX0" fmla="*/ 1852551 w 1852551"/>
              <a:gd name="connsiteY0" fmla="*/ 64589 h 1275872"/>
              <a:gd name="connsiteX1" fmla="*/ 1840676 w 1852551"/>
              <a:gd name="connsiteY1" fmla="*/ 5213 h 1275872"/>
              <a:gd name="connsiteX2" fmla="*/ 1686296 w 1852551"/>
              <a:gd name="connsiteY2" fmla="*/ 28963 h 1275872"/>
              <a:gd name="connsiteX3" fmla="*/ 1650670 w 1852551"/>
              <a:gd name="connsiteY3" fmla="*/ 52714 h 1275872"/>
              <a:gd name="connsiteX4" fmla="*/ 1543793 w 1852551"/>
              <a:gd name="connsiteY4" fmla="*/ 135841 h 1275872"/>
              <a:gd name="connsiteX5" fmla="*/ 1472541 w 1852551"/>
              <a:gd name="connsiteY5" fmla="*/ 159592 h 1275872"/>
              <a:gd name="connsiteX6" fmla="*/ 1401289 w 1852551"/>
              <a:gd name="connsiteY6" fmla="*/ 207093 h 1275872"/>
              <a:gd name="connsiteX7" fmla="*/ 1318161 w 1852551"/>
              <a:gd name="connsiteY7" fmla="*/ 230844 h 1275872"/>
              <a:gd name="connsiteX8" fmla="*/ 1246909 w 1852551"/>
              <a:gd name="connsiteY8" fmla="*/ 254595 h 1275872"/>
              <a:gd name="connsiteX9" fmla="*/ 1175657 w 1852551"/>
              <a:gd name="connsiteY9" fmla="*/ 278345 h 1275872"/>
              <a:gd name="connsiteX10" fmla="*/ 1140032 w 1852551"/>
              <a:gd name="connsiteY10" fmla="*/ 290221 h 1275872"/>
              <a:gd name="connsiteX11" fmla="*/ 1045029 w 1852551"/>
              <a:gd name="connsiteY11" fmla="*/ 313971 h 1275872"/>
              <a:gd name="connsiteX12" fmla="*/ 938151 w 1852551"/>
              <a:gd name="connsiteY12" fmla="*/ 337722 h 1275872"/>
              <a:gd name="connsiteX13" fmla="*/ 831273 w 1852551"/>
              <a:gd name="connsiteY13" fmla="*/ 397098 h 1275872"/>
              <a:gd name="connsiteX14" fmla="*/ 783772 w 1852551"/>
              <a:gd name="connsiteY14" fmla="*/ 408974 h 1275872"/>
              <a:gd name="connsiteX15" fmla="*/ 748146 w 1852551"/>
              <a:gd name="connsiteY15" fmla="*/ 432724 h 1275872"/>
              <a:gd name="connsiteX16" fmla="*/ 676894 w 1852551"/>
              <a:gd name="connsiteY16" fmla="*/ 456475 h 1275872"/>
              <a:gd name="connsiteX17" fmla="*/ 605642 w 1852551"/>
              <a:gd name="connsiteY17" fmla="*/ 503976 h 1275872"/>
              <a:gd name="connsiteX18" fmla="*/ 498764 w 1852551"/>
              <a:gd name="connsiteY18" fmla="*/ 563353 h 1275872"/>
              <a:gd name="connsiteX19" fmla="*/ 427512 w 1852551"/>
              <a:gd name="connsiteY19" fmla="*/ 598979 h 1275872"/>
              <a:gd name="connsiteX20" fmla="*/ 380011 w 1852551"/>
              <a:gd name="connsiteY20" fmla="*/ 622730 h 1275872"/>
              <a:gd name="connsiteX21" fmla="*/ 249382 w 1852551"/>
              <a:gd name="connsiteY21" fmla="*/ 658356 h 1275872"/>
              <a:gd name="connsiteX22" fmla="*/ 213756 w 1852551"/>
              <a:gd name="connsiteY22" fmla="*/ 682106 h 1275872"/>
              <a:gd name="connsiteX23" fmla="*/ 142504 w 1852551"/>
              <a:gd name="connsiteY23" fmla="*/ 741483 h 1275872"/>
              <a:gd name="connsiteX24" fmla="*/ 118754 w 1852551"/>
              <a:gd name="connsiteY24" fmla="*/ 777109 h 1275872"/>
              <a:gd name="connsiteX25" fmla="*/ 83128 w 1852551"/>
              <a:gd name="connsiteY25" fmla="*/ 800859 h 1275872"/>
              <a:gd name="connsiteX26" fmla="*/ 71252 w 1852551"/>
              <a:gd name="connsiteY26" fmla="*/ 836485 h 1275872"/>
              <a:gd name="connsiteX27" fmla="*/ 35626 w 1852551"/>
              <a:gd name="connsiteY27" fmla="*/ 872111 h 1275872"/>
              <a:gd name="connsiteX28" fmla="*/ 0 w 1852551"/>
              <a:gd name="connsiteY28" fmla="*/ 943363 h 1275872"/>
              <a:gd name="connsiteX29" fmla="*/ 11876 w 1852551"/>
              <a:gd name="connsiteY29" fmla="*/ 1085867 h 1275872"/>
              <a:gd name="connsiteX30" fmla="*/ 83128 w 1852551"/>
              <a:gd name="connsiteY30" fmla="*/ 1133369 h 1275872"/>
              <a:gd name="connsiteX31" fmla="*/ 154380 w 1852551"/>
              <a:gd name="connsiteY31" fmla="*/ 1180870 h 1275872"/>
              <a:gd name="connsiteX32" fmla="*/ 190006 w 1852551"/>
              <a:gd name="connsiteY32" fmla="*/ 1192745 h 1275872"/>
              <a:gd name="connsiteX33" fmla="*/ 415637 w 1852551"/>
              <a:gd name="connsiteY33" fmla="*/ 1216496 h 1275872"/>
              <a:gd name="connsiteX34" fmla="*/ 427512 w 1852551"/>
              <a:gd name="connsiteY34" fmla="*/ 1252122 h 1275872"/>
              <a:gd name="connsiteX35" fmla="*/ 498764 w 1852551"/>
              <a:gd name="connsiteY35" fmla="*/ 1275872 h 1275872"/>
              <a:gd name="connsiteX36" fmla="*/ 665019 w 1852551"/>
              <a:gd name="connsiteY36" fmla="*/ 1263997 h 1275872"/>
              <a:gd name="connsiteX37" fmla="*/ 724395 w 1852551"/>
              <a:gd name="connsiteY37" fmla="*/ 1275872 h 1275872"/>
              <a:gd name="connsiteX38" fmla="*/ 819398 w 1852551"/>
              <a:gd name="connsiteY38" fmla="*/ 1263997 h 1275872"/>
              <a:gd name="connsiteX39" fmla="*/ 866899 w 1852551"/>
              <a:gd name="connsiteY39" fmla="*/ 1192745 h 1275872"/>
              <a:gd name="connsiteX40" fmla="*/ 890650 w 1852551"/>
              <a:gd name="connsiteY40" fmla="*/ 1157119 h 1275872"/>
              <a:gd name="connsiteX41" fmla="*/ 902525 w 1852551"/>
              <a:gd name="connsiteY41" fmla="*/ 1121493 h 1275872"/>
              <a:gd name="connsiteX42" fmla="*/ 926276 w 1852551"/>
              <a:gd name="connsiteY42" fmla="*/ 1085867 h 1275872"/>
              <a:gd name="connsiteX43" fmla="*/ 985652 w 1852551"/>
              <a:gd name="connsiteY43" fmla="*/ 990865 h 1275872"/>
              <a:gd name="connsiteX44" fmla="*/ 1033154 w 1852551"/>
              <a:gd name="connsiteY44" fmla="*/ 931488 h 1275872"/>
              <a:gd name="connsiteX45" fmla="*/ 1045029 w 1852551"/>
              <a:gd name="connsiteY45" fmla="*/ 895862 h 1275872"/>
              <a:gd name="connsiteX46" fmla="*/ 1068780 w 1852551"/>
              <a:gd name="connsiteY46" fmla="*/ 860236 h 1275872"/>
              <a:gd name="connsiteX47" fmla="*/ 1080655 w 1852551"/>
              <a:gd name="connsiteY47" fmla="*/ 824610 h 1275872"/>
              <a:gd name="connsiteX48" fmla="*/ 1116281 w 1852551"/>
              <a:gd name="connsiteY48" fmla="*/ 800859 h 1275872"/>
              <a:gd name="connsiteX49" fmla="*/ 1187533 w 1852551"/>
              <a:gd name="connsiteY49" fmla="*/ 741483 h 1275872"/>
              <a:gd name="connsiteX50" fmla="*/ 1246909 w 1852551"/>
              <a:gd name="connsiteY50" fmla="*/ 682106 h 1275872"/>
              <a:gd name="connsiteX51" fmla="*/ 1306286 w 1852551"/>
              <a:gd name="connsiteY51" fmla="*/ 610854 h 1275872"/>
              <a:gd name="connsiteX52" fmla="*/ 1341912 w 1852551"/>
              <a:gd name="connsiteY52" fmla="*/ 598979 h 1275872"/>
              <a:gd name="connsiteX53" fmla="*/ 1460665 w 1852551"/>
              <a:gd name="connsiteY53" fmla="*/ 503976 h 1275872"/>
              <a:gd name="connsiteX54" fmla="*/ 1496291 w 1852551"/>
              <a:gd name="connsiteY54" fmla="*/ 492101 h 1275872"/>
              <a:gd name="connsiteX55" fmla="*/ 1531917 w 1852551"/>
              <a:gd name="connsiteY55" fmla="*/ 468350 h 1275872"/>
              <a:gd name="connsiteX56" fmla="*/ 1567543 w 1852551"/>
              <a:gd name="connsiteY56" fmla="*/ 432724 h 1275872"/>
              <a:gd name="connsiteX57" fmla="*/ 1603169 w 1852551"/>
              <a:gd name="connsiteY57" fmla="*/ 420849 h 1275872"/>
              <a:gd name="connsiteX58" fmla="*/ 1626920 w 1852551"/>
              <a:gd name="connsiteY58" fmla="*/ 385223 h 1275872"/>
              <a:gd name="connsiteX59" fmla="*/ 1662546 w 1852551"/>
              <a:gd name="connsiteY59" fmla="*/ 373348 h 1275872"/>
              <a:gd name="connsiteX60" fmla="*/ 1745673 w 1852551"/>
              <a:gd name="connsiteY60" fmla="*/ 290221 h 1275872"/>
              <a:gd name="connsiteX61" fmla="*/ 1816925 w 1852551"/>
              <a:gd name="connsiteY61" fmla="*/ 147717 h 1275872"/>
              <a:gd name="connsiteX62" fmla="*/ 1816925 w 1852551"/>
              <a:gd name="connsiteY62" fmla="*/ 112091 h 127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52551" h="1275872">
                <a:moveTo>
                  <a:pt x="1852551" y="64589"/>
                </a:moveTo>
                <a:cubicBezTo>
                  <a:pt x="1848593" y="44797"/>
                  <a:pt x="1859645" y="12111"/>
                  <a:pt x="1840676" y="5213"/>
                </a:cubicBezTo>
                <a:cubicBezTo>
                  <a:pt x="1796750" y="-10760"/>
                  <a:pt x="1732199" y="13663"/>
                  <a:pt x="1686296" y="28963"/>
                </a:cubicBezTo>
                <a:cubicBezTo>
                  <a:pt x="1674421" y="36880"/>
                  <a:pt x="1661634" y="43577"/>
                  <a:pt x="1650670" y="52714"/>
                </a:cubicBezTo>
                <a:cubicBezTo>
                  <a:pt x="1609683" y="86870"/>
                  <a:pt x="1603825" y="115830"/>
                  <a:pt x="1543793" y="135841"/>
                </a:cubicBezTo>
                <a:lnTo>
                  <a:pt x="1472541" y="159592"/>
                </a:lnTo>
                <a:cubicBezTo>
                  <a:pt x="1448790" y="175426"/>
                  <a:pt x="1428369" y="198066"/>
                  <a:pt x="1401289" y="207093"/>
                </a:cubicBezTo>
                <a:cubicBezTo>
                  <a:pt x="1281590" y="246995"/>
                  <a:pt x="1467237" y="186121"/>
                  <a:pt x="1318161" y="230844"/>
                </a:cubicBezTo>
                <a:cubicBezTo>
                  <a:pt x="1294181" y="238038"/>
                  <a:pt x="1270660" y="246678"/>
                  <a:pt x="1246909" y="254595"/>
                </a:cubicBezTo>
                <a:lnTo>
                  <a:pt x="1175657" y="278345"/>
                </a:lnTo>
                <a:cubicBezTo>
                  <a:pt x="1163782" y="282303"/>
                  <a:pt x="1152176" y="287185"/>
                  <a:pt x="1140032" y="290221"/>
                </a:cubicBezTo>
                <a:cubicBezTo>
                  <a:pt x="1108364" y="298138"/>
                  <a:pt x="1077037" y="307569"/>
                  <a:pt x="1045029" y="313971"/>
                </a:cubicBezTo>
                <a:cubicBezTo>
                  <a:pt x="969648" y="329048"/>
                  <a:pt x="1005234" y="320952"/>
                  <a:pt x="938151" y="337722"/>
                </a:cubicBezTo>
                <a:cubicBezTo>
                  <a:pt x="912953" y="352841"/>
                  <a:pt x="861563" y="385739"/>
                  <a:pt x="831273" y="397098"/>
                </a:cubicBezTo>
                <a:cubicBezTo>
                  <a:pt x="815991" y="402829"/>
                  <a:pt x="799606" y="405015"/>
                  <a:pt x="783772" y="408974"/>
                </a:cubicBezTo>
                <a:cubicBezTo>
                  <a:pt x="771897" y="416891"/>
                  <a:pt x="761188" y="426928"/>
                  <a:pt x="748146" y="432724"/>
                </a:cubicBezTo>
                <a:cubicBezTo>
                  <a:pt x="725268" y="442892"/>
                  <a:pt x="676894" y="456475"/>
                  <a:pt x="676894" y="456475"/>
                </a:cubicBezTo>
                <a:cubicBezTo>
                  <a:pt x="597828" y="535541"/>
                  <a:pt x="682981" y="461009"/>
                  <a:pt x="605642" y="503976"/>
                </a:cubicBezTo>
                <a:cubicBezTo>
                  <a:pt x="483141" y="572032"/>
                  <a:pt x="579377" y="536483"/>
                  <a:pt x="498764" y="563353"/>
                </a:cubicBezTo>
                <a:cubicBezTo>
                  <a:pt x="430297" y="608998"/>
                  <a:pt x="496346" y="569479"/>
                  <a:pt x="427512" y="598979"/>
                </a:cubicBezTo>
                <a:cubicBezTo>
                  <a:pt x="411241" y="605952"/>
                  <a:pt x="396805" y="617132"/>
                  <a:pt x="380011" y="622730"/>
                </a:cubicBezTo>
                <a:cubicBezTo>
                  <a:pt x="335393" y="637603"/>
                  <a:pt x="291027" y="630594"/>
                  <a:pt x="249382" y="658356"/>
                </a:cubicBezTo>
                <a:cubicBezTo>
                  <a:pt x="237507" y="666273"/>
                  <a:pt x="224720" y="672969"/>
                  <a:pt x="213756" y="682106"/>
                </a:cubicBezTo>
                <a:cubicBezTo>
                  <a:pt x="122312" y="758308"/>
                  <a:pt x="230963" y="682509"/>
                  <a:pt x="142504" y="741483"/>
                </a:cubicBezTo>
                <a:cubicBezTo>
                  <a:pt x="134587" y="753358"/>
                  <a:pt x="128846" y="767017"/>
                  <a:pt x="118754" y="777109"/>
                </a:cubicBezTo>
                <a:cubicBezTo>
                  <a:pt x="108662" y="787201"/>
                  <a:pt x="92044" y="789714"/>
                  <a:pt x="83128" y="800859"/>
                </a:cubicBezTo>
                <a:cubicBezTo>
                  <a:pt x="75308" y="810634"/>
                  <a:pt x="78196" y="826070"/>
                  <a:pt x="71252" y="836485"/>
                </a:cubicBezTo>
                <a:cubicBezTo>
                  <a:pt x="61936" y="850459"/>
                  <a:pt x="46377" y="859209"/>
                  <a:pt x="35626" y="872111"/>
                </a:cubicBezTo>
                <a:cubicBezTo>
                  <a:pt x="10049" y="902804"/>
                  <a:pt x="11902" y="907659"/>
                  <a:pt x="0" y="943363"/>
                </a:cubicBezTo>
                <a:cubicBezTo>
                  <a:pt x="3959" y="990864"/>
                  <a:pt x="-406" y="1039810"/>
                  <a:pt x="11876" y="1085867"/>
                </a:cubicBezTo>
                <a:cubicBezTo>
                  <a:pt x="22876" y="1127116"/>
                  <a:pt x="56522" y="1118588"/>
                  <a:pt x="83128" y="1133369"/>
                </a:cubicBezTo>
                <a:cubicBezTo>
                  <a:pt x="108081" y="1147232"/>
                  <a:pt x="127300" y="1171844"/>
                  <a:pt x="154380" y="1180870"/>
                </a:cubicBezTo>
                <a:cubicBezTo>
                  <a:pt x="166255" y="1184828"/>
                  <a:pt x="177786" y="1190029"/>
                  <a:pt x="190006" y="1192745"/>
                </a:cubicBezTo>
                <a:cubicBezTo>
                  <a:pt x="265466" y="1209514"/>
                  <a:pt x="337354" y="1210474"/>
                  <a:pt x="415637" y="1216496"/>
                </a:cubicBezTo>
                <a:cubicBezTo>
                  <a:pt x="419595" y="1228371"/>
                  <a:pt x="417326" y="1244846"/>
                  <a:pt x="427512" y="1252122"/>
                </a:cubicBezTo>
                <a:cubicBezTo>
                  <a:pt x="447884" y="1266673"/>
                  <a:pt x="498764" y="1275872"/>
                  <a:pt x="498764" y="1275872"/>
                </a:cubicBezTo>
                <a:cubicBezTo>
                  <a:pt x="554182" y="1271914"/>
                  <a:pt x="609459" y="1263997"/>
                  <a:pt x="665019" y="1263997"/>
                </a:cubicBezTo>
                <a:cubicBezTo>
                  <a:pt x="685203" y="1263997"/>
                  <a:pt x="704211" y="1275872"/>
                  <a:pt x="724395" y="1275872"/>
                </a:cubicBezTo>
                <a:cubicBezTo>
                  <a:pt x="756309" y="1275872"/>
                  <a:pt x="787730" y="1267955"/>
                  <a:pt x="819398" y="1263997"/>
                </a:cubicBezTo>
                <a:lnTo>
                  <a:pt x="866899" y="1192745"/>
                </a:lnTo>
                <a:lnTo>
                  <a:pt x="890650" y="1157119"/>
                </a:lnTo>
                <a:cubicBezTo>
                  <a:pt x="894608" y="1145244"/>
                  <a:pt x="896927" y="1132689"/>
                  <a:pt x="902525" y="1121493"/>
                </a:cubicBezTo>
                <a:cubicBezTo>
                  <a:pt x="908908" y="1108727"/>
                  <a:pt x="920479" y="1098909"/>
                  <a:pt x="926276" y="1085867"/>
                </a:cubicBezTo>
                <a:cubicBezTo>
                  <a:pt x="967928" y="992150"/>
                  <a:pt x="921562" y="1033590"/>
                  <a:pt x="985652" y="990865"/>
                </a:cubicBezTo>
                <a:cubicBezTo>
                  <a:pt x="1015503" y="901316"/>
                  <a:pt x="971764" y="1008227"/>
                  <a:pt x="1033154" y="931488"/>
                </a:cubicBezTo>
                <a:cubicBezTo>
                  <a:pt x="1040974" y="921713"/>
                  <a:pt x="1039431" y="907058"/>
                  <a:pt x="1045029" y="895862"/>
                </a:cubicBezTo>
                <a:cubicBezTo>
                  <a:pt x="1051412" y="883096"/>
                  <a:pt x="1060863" y="872111"/>
                  <a:pt x="1068780" y="860236"/>
                </a:cubicBezTo>
                <a:cubicBezTo>
                  <a:pt x="1072738" y="848361"/>
                  <a:pt x="1072835" y="834385"/>
                  <a:pt x="1080655" y="824610"/>
                </a:cubicBezTo>
                <a:cubicBezTo>
                  <a:pt x="1089571" y="813465"/>
                  <a:pt x="1105317" y="809996"/>
                  <a:pt x="1116281" y="800859"/>
                </a:cubicBezTo>
                <a:cubicBezTo>
                  <a:pt x="1207718" y="724663"/>
                  <a:pt x="1099080" y="800453"/>
                  <a:pt x="1187533" y="741483"/>
                </a:cubicBezTo>
                <a:cubicBezTo>
                  <a:pt x="1250863" y="646485"/>
                  <a:pt x="1167744" y="761271"/>
                  <a:pt x="1246909" y="682106"/>
                </a:cubicBezTo>
                <a:cubicBezTo>
                  <a:pt x="1290720" y="638295"/>
                  <a:pt x="1247925" y="649761"/>
                  <a:pt x="1306286" y="610854"/>
                </a:cubicBezTo>
                <a:cubicBezTo>
                  <a:pt x="1316701" y="603910"/>
                  <a:pt x="1330037" y="602937"/>
                  <a:pt x="1341912" y="598979"/>
                </a:cubicBezTo>
                <a:cubicBezTo>
                  <a:pt x="1374341" y="566550"/>
                  <a:pt x="1415725" y="518956"/>
                  <a:pt x="1460665" y="503976"/>
                </a:cubicBezTo>
                <a:lnTo>
                  <a:pt x="1496291" y="492101"/>
                </a:lnTo>
                <a:cubicBezTo>
                  <a:pt x="1508166" y="484184"/>
                  <a:pt x="1520953" y="477487"/>
                  <a:pt x="1531917" y="468350"/>
                </a:cubicBezTo>
                <a:cubicBezTo>
                  <a:pt x="1544819" y="457599"/>
                  <a:pt x="1553569" y="442040"/>
                  <a:pt x="1567543" y="432724"/>
                </a:cubicBezTo>
                <a:cubicBezTo>
                  <a:pt x="1577958" y="425780"/>
                  <a:pt x="1591294" y="424807"/>
                  <a:pt x="1603169" y="420849"/>
                </a:cubicBezTo>
                <a:cubicBezTo>
                  <a:pt x="1611086" y="408974"/>
                  <a:pt x="1615775" y="394139"/>
                  <a:pt x="1626920" y="385223"/>
                </a:cubicBezTo>
                <a:cubicBezTo>
                  <a:pt x="1636695" y="377403"/>
                  <a:pt x="1653695" y="382199"/>
                  <a:pt x="1662546" y="373348"/>
                </a:cubicBezTo>
                <a:cubicBezTo>
                  <a:pt x="1757824" y="278070"/>
                  <a:pt x="1665060" y="317091"/>
                  <a:pt x="1745673" y="290221"/>
                </a:cubicBezTo>
                <a:cubicBezTo>
                  <a:pt x="1769689" y="254197"/>
                  <a:pt x="1816925" y="196882"/>
                  <a:pt x="1816925" y="147717"/>
                </a:cubicBezTo>
                <a:lnTo>
                  <a:pt x="1816925" y="11209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5356167" y="24079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922322" y="3740727"/>
            <a:ext cx="2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0722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308758" y="0"/>
          <a:ext cx="114003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33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043127"/>
              </p:ext>
            </p:extLst>
          </p:nvPr>
        </p:nvGraphicFramePr>
        <p:xfrm>
          <a:off x="0" y="0"/>
          <a:ext cx="12192000" cy="8538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28/8.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på sjön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Lyfter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ACI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CC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AM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TOT.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ant.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höjd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antal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ACI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CC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AM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TOT.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riktn.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x TH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18:20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18:30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18:40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18:50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?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29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OSO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19:05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19:08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OSO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19:10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19:15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7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26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19:20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19:30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7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19:40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19:45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7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7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19:50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19:53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SO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20:00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dirty="0">
                          <a:solidFill>
                            <a:schemeClr val="accent2"/>
                          </a:solidFill>
                        </a:rPr>
                        <a:t>20:05</a:t>
                      </a: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dirty="0">
                        <a:solidFill>
                          <a:schemeClr val="accent2"/>
                        </a:solidFill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dirty="0">
                        <a:solidFill>
                          <a:schemeClr val="accent2"/>
                        </a:solidFill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dirty="0">
                        <a:solidFill>
                          <a:schemeClr val="accent2"/>
                        </a:solidFill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dirty="0">
                        <a:solidFill>
                          <a:schemeClr val="accent2"/>
                        </a:solidFill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dirty="0">
                        <a:solidFill>
                          <a:schemeClr val="accent2"/>
                        </a:solidFill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dirty="0">
                        <a:solidFill>
                          <a:schemeClr val="accent2"/>
                        </a:solidFill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dirty="0">
                          <a:solidFill>
                            <a:schemeClr val="accent2"/>
                          </a:solidFill>
                        </a:rPr>
                        <a:t>SO</a:t>
                      </a: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dirty="0" err="1">
                          <a:solidFill>
                            <a:schemeClr val="accent2"/>
                          </a:solidFill>
                        </a:rPr>
                        <a:t>solnedg</a:t>
                      </a:r>
                      <a:r>
                        <a:rPr lang="sv-SE" dirty="0">
                          <a:solidFill>
                            <a:schemeClr val="accent2"/>
                          </a:solidFill>
                        </a:rPr>
                        <a:t>.</a:t>
                      </a: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20:05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NV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20:10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7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7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SO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20:13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SV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?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20:15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?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?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20:15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SO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20:20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7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9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V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20:30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12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20:40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20:45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6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14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20:50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21:00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21:10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50218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7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93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667</Words>
  <Application>Microsoft Office PowerPoint</Application>
  <PresentationFormat>Bredbild</PresentationFormat>
  <Paragraphs>514</Paragraphs>
  <Slides>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Ägaren</dc:creator>
  <cp:lastModifiedBy>Lennart Eriksson</cp:lastModifiedBy>
  <cp:revision>45</cp:revision>
  <dcterms:created xsi:type="dcterms:W3CDTF">2015-01-18T15:19:56Z</dcterms:created>
  <dcterms:modified xsi:type="dcterms:W3CDTF">2016-03-02T12:00:36Z</dcterms:modified>
</cp:coreProperties>
</file>